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9"/>
  </p:notesMasterIdLst>
  <p:sldIdLst>
    <p:sldId id="258" r:id="rId3"/>
    <p:sldId id="257" r:id="rId4"/>
    <p:sldId id="263" r:id="rId5"/>
    <p:sldId id="256" r:id="rId6"/>
    <p:sldId id="264" r:id="rId7"/>
    <p:sldId id="265" r:id="rId8"/>
    <p:sldId id="266" r:id="rId9"/>
    <p:sldId id="267" r:id="rId10"/>
    <p:sldId id="268" r:id="rId11"/>
    <p:sldId id="269" r:id="rId12"/>
    <p:sldId id="270" r:id="rId13"/>
    <p:sldId id="271" r:id="rId14"/>
    <p:sldId id="272" r:id="rId15"/>
    <p:sldId id="273"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5:18:28.601"/>
    </inkml:context>
    <inkml:brush xml:id="br0">
      <inkml:brushProperty name="width" value="0.05" units="cm"/>
      <inkml:brushProperty name="height" value="0.05" units="cm"/>
      <inkml:brushProperty name="color" value="#E71224"/>
    </inkml:brush>
  </inkml:definitions>
  <inkml:trace contextRef="#ctx0" brushRef="#br0">1 28 24575,'0'-1'0,"1"0"0,-1 0 0,1 0 0,-1 0 0,1 0 0,-1 0 0,1 0 0,0 0 0,0 1 0,-1-1 0,1 0 0,0 0 0,0 1 0,0-1 0,0 0 0,0 1 0,0-1 0,0 1 0,0 0 0,0-1 0,0 1 0,0 0 0,0-1 0,0 1 0,0 0 0,0 0 0,2 0 0,37-5 0,-33 5 0,84-5 0,131 8 0,-204 0 0,1 0 0,0 1 0,26 10 0,-29-8 0,1-1 0,0-1 0,0 0 0,31 2 0,52-6 0,-52-2 0,-1 3 0,94 13 0,-83-6 0,0-2 0,1-4 0,78-5 0,-14 0 0,706 3 0,-792 2 0,47 8 0,33 2 0,-35-12 0,-31-1 0,1 3 0,78 11 0,-66-5 0,0-2 0,1-4 0,66-5 0,-8 0 0,-5 1 0,127 5 0,-173 8 0,12 1 0,-80-12 0,0 0 0,0 0 0,1 1 0,-1-1 0,0 1 0,0 0 0,0 0 0,0 0 0,0 1 0,0-1 0,-1 1 0,5 2 0,-7-2 0,1-1 0,-1 1 0,1 0 0,-1-1 0,0 1 0,0 0 0,0 0 0,0 0 0,0 0 0,0 0 0,-1 0 0,1 0 0,-1 0 0,1 0 0,-1 1 0,0-1 0,1 0 0,-1 0 0,-1 0 0,1 0 0,0 1 0,0-1 0,-1 0 0,1 0 0,-2 3 0,-1 9 0,-6 27 0,-8 70 0,16-98 0,1 0 0,0 1 0,1-1 0,0 0 0,1 0 0,1 0 0,0 0 0,1-1 0,9 22 0,-7-15 0,1 1 0,-2-1 0,-1 1 0,0 0 0,-2 0 0,0 0 0,-1 1 0,-3 34 0,0-31 0,2 0 0,1-1 0,0 1 0,2 0 0,1-1 0,8 27 0,0-6 0,-2 2 0,-1-1 0,-3 1 0,1 51 0,-1-16 0,5-17 0,1 16 0,-10-52 0,0 1 0,2-1 0,12 45 0,-11-71 0,1-12 0,6-17 0,-12 24 0,8-18 0,1 0 0,0 0 0,1 1 0,26-37 0,-2-2 0,-29 48 0,1 1 0,-1 0 0,2 0 0,-1 0 0,1 1 0,1 0 0,12-12 0,-20 21 0,0-1 0,0 1 0,1 0 0,-1-1 0,0 1 0,1 0 0,-1-1 0,0 1 0,1 0 0,-1-1 0,0 1 0,1 0 0,-1 0 0,1-1 0,-1 1 0,0 0 0,1 0 0,-1 0 0,1 0 0,-1 0 0,1 0 0,-1-1 0,1 1 0,-1 0 0,0 0 0,1 0 0,-1 0 0,1 1 0,-1-1 0,1 0 0,-1 0 0,1 0 0,-1 0 0,0 0 0,1 1 0,-1-1 0,1 0 0,-1 0 0,0 1 0,1-1 0,1 22 0,-14 25 0,1-26 0,-1 0 0,-1 0 0,-1-2 0,0 1 0,-1-2 0,-2 0 0,0-1 0,-20 16 0,10-8 0,24-22 0,0-1 0,0 0 0,0 0 0,0 0 0,-1-1 0,1 1 0,-1-1 0,1 0 0,-1 1 0,0-2 0,1 1 0,-1 0 0,0-1 0,0 0 0,0 0 0,1 0 0,-1 0 0,0 0 0,0-1 0,1 0 0,-1 0 0,-6-2 0,-11-4 0,0-2 0,-38-21 0,4 3 0,47 23 21,-1-1 0,1 0 1,0 0-1,1-1 0,-11-9 0,-19-13-1513,27 22-5334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5:19:23.361"/>
    </inkml:context>
    <inkml:brush xml:id="br0">
      <inkml:brushProperty name="width" value="0.05" units="cm"/>
      <inkml:brushProperty name="height" value="0.05" units="cm"/>
      <inkml:brushProperty name="color" value="#E71224"/>
    </inkml:brush>
  </inkml:definitions>
  <inkml:trace contextRef="#ctx0" brushRef="#br0">531 74 24575,'-70'-1'0,"38"-1"0,0 1 0,0 2 0,0 1 0,-41 9 0,66-9 0,1 0 0,-1 1 0,1 0 0,0 0 0,0 1 0,0-1 0,0 1 0,0 1 0,-9 8 0,-42 54 0,4-4 0,45-56 0,1 1 0,0 0 0,1 0 0,0 1 0,0 0 0,1 0 0,0 0 0,1 0 0,-1 1 0,2 0 0,0 0 0,0 0 0,-2 14 0,1 9 0,2 1 0,4 61 0,0-26 0,-2-59 0,1 1 0,1-1 0,0 0 0,1 1 0,0-1 0,0 0 0,1 0 0,0 0 0,1-1 0,0 0 0,0 0 0,1 0 0,12 14 0,9 7 0,1-2 0,41 33 0,-43-39 0,4 4 0,-16-12 0,0-2 0,2 1 0,-1-2 0,22 12 0,7 0 0,6 3 0,95 37 0,20-11 0,-123-40 0,-20-4 0,1-2 0,0 0 0,1-1 0,41 2 0,-1-6 0,227-4 0,-259-1 0,-1-1 0,0-1 0,0-2 0,0-1 0,-1-1 0,0-2 0,-1 0 0,-1-3 0,51-32 0,-72 40 0,0 0 0,0-1 0,-1 1 0,0-1 0,-1 0 0,0-1 0,8-15 0,11-19 0,-14 29 0,-2-1 0,0-1 0,-1 1 0,0-1 0,-2 0 0,5-18 0,15-104 0,-19 97 0,-3 25 0,0 1 0,-2-1 0,1 0 0,-2 0 0,0 0 0,-1 0 0,-1 0 0,0 0 0,-1 1 0,-1-1 0,0 1 0,-1 0 0,-1 0 0,0 0 0,-9-15 0,7 17 0,-17-27 0,-36-44 0,50 71 0,-1 0 0,0 1 0,-1 0 0,0 1 0,-1 1 0,-27-16 0,11 10 0,0 1 0,-1 1 0,0 2 0,-1 1 0,-1 1 0,0 2 0,-42-5 0,19 6 0,-12-2 0,-74 1 0,113 6 0,1-1 0,0-1 0,-36-10 0,30 6 0,-54-6 0,47 11 0,-75 4 0,102 0 0,0 1 0,0 1 0,0 0 0,0 1 0,0 0 0,1 1 0,-1 1 0,-21 12 0,-23 17-1365,50-28-5461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5:19:35.221"/>
    </inkml:context>
    <inkml:brush xml:id="br0">
      <inkml:brushProperty name="width" value="0.05" units="cm"/>
      <inkml:brushProperty name="height" value="0.05" units="cm"/>
      <inkml:brushProperty name="color" value="#E71224"/>
    </inkml:brush>
  </inkml:definitions>
  <inkml:trace contextRef="#ctx0" brushRef="#br0">6542 0 24575,'-23'2'0,"0"1"0,0 2 0,1 0 0,-1 1 0,1 1 0,1 1 0,-26 13 0,-44 15 0,-124 54 0,1 0 0,23-14 0,129-48 0,-2-3 0,-104 26 0,8-4 0,110-30 0,-87 17 0,107-27 0,0 1 0,-39 16 0,-26 7 0,-312 85 0,159-25 0,-24 8 0,197-70 0,2 3 0,-121 72 0,9-3 0,90-48 0,58-31 0,-59 26 0,-398 194 0,477-233 0,-495 272 0,211-98 0,-39 20 0,193-128 0,-40 23 0,147-73 0,24-13 0,-1-2 0,0 0 0,-1-1 0,-21 7 0,-92 44 0,80-36 0,1 2 0,-60 43 0,-3 1 0,-15 15 0,-6 35 0,109-103 0,10-7 0,1 0 0,0 1 0,0 0 0,1 1 0,0 0 0,1 1 0,-20 29 0,32-42 0,-1 1 0,1 0 0,-1-1 0,1 1 0,0 0 0,-1 0 0,1-1 0,0 1 0,-1 0 0,1 0 0,0 0 0,0 0 0,0-1 0,0 1 0,0 0 0,0 0 0,0 0 0,0 0 0,0-1 0,0 1 0,1 0 0,-1 0 0,0 0 0,0-1 0,1 1 0,-1 0 0,1 0 0,-1-1 0,0 1 0,1 0 0,0 0 0,1 1 0,0-1 0,0 0 0,0 0 0,0 0 0,1 0 0,-1 0 0,0 0 0,0-1 0,1 1 0,-1-1 0,4 1 0,3-1 0,0 1 0,0-1 0,0-1 0,1 0 0,10-2 0,9-8 0,-1 0 0,42-24 0,-48 23 0,-21 12 0,0 0 0,0-1 0,0 1 0,0-1 0,0 1 0,0-1 0,0 1 0,0-1 0,0 1 0,0-1 0,-1 0 0,1 0 0,0 1 0,0-1 0,-1 0 0,1 0 0,0 0 0,-1 0 0,1 0 0,-1 0 0,1-2 0,-1 3 0,-1-1 0,1 1 0,-1-1 0,1 0 0,-1 1 0,0-1 0,1 1 0,-1-1 0,0 1 0,0 0 0,1-1 0,-1 1 0,0 0 0,0-1 0,0 1 0,1 0 0,-1 0 0,0 0 0,0 0 0,-1-1 0,-60-1 0,56 3 0,-27 0 0,-65 13 0,72-9 0,26-5 0,-5 1 0,0 0 0,0 0 0,0 0 0,0-1 0,0 0 0,0 0 0,-1 0 0,-6-2 0,10 1 0,1 1 0,0-1 0,-1 0 0,1 0 0,0-1 0,0 1 0,-1 0 0,1 0 0,0-1 0,1 1 0,-1 0 0,0-1 0,0 1 0,0-1 0,1 1 0,-1-1 0,1 0 0,-1 1 0,1-1 0,0 1 0,0-1 0,-1 0 0,1 1 0,0-1 0,0 0 0,1 1 0,-1-1 0,1-3 0,-1-25 0,-1-1 0,-10-59 0,8 69-1365,1 3-5461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5:27:34.276"/>
    </inkml:context>
    <inkml:brush xml:id="br0">
      <inkml:brushProperty name="width" value="0.05" units="cm"/>
      <inkml:brushProperty name="height" value="0.05" units="cm"/>
      <inkml:brushProperty name="color" value="#E71224"/>
    </inkml:brush>
  </inkml:definitions>
  <inkml:trace contextRef="#ctx0" brushRef="#br0">624 319 24575,'-1'0'0,"0"1"0,0-1 0,0 1 0,0-1 0,0 1 0,0 0 0,0 0 0,0-1 0,0 1 0,0 0 0,0 0 0,1 0 0,-1 0 0,0 0 0,1 0 0,-1 0 0,1 0 0,-1 0 0,0 2 0,-11 30 0,8-25 0,-58 139 0,13-25 0,-3 7 0,24-45 0,-22 80 0,43-139 0,-1 0 0,-14 30 0,-13 36 0,-43 133 0,55-170 0,10-25 0,-17 58 0,-7 30 0,21-72 0,-16 81 0,7 69 0,14-101 0,5-50 0,-1 55 0,8 356 0,1-429 0,2 0 0,0 0 0,2-1 0,1 1 0,15 36 0,2 12 0,-17-56 0,0-1 0,0 0 0,17 24 0,12 30 0,-29-57 0,1 0 0,0 0 0,1-1 0,0 0 0,19 20 0,14 19 0,-22-28 0,0-1 0,30 26 0,-11-11 0,23 28 0,-39-39 0,1-2 0,1 0 0,1-2 0,1-1 0,58 37 0,-23-25 0,-22-11 0,0-2 0,2-1 0,0-2 0,88 24 0,-118-40 0,120 26 0,234 17 0,-223-42 0,134 8 0,258 1 0,-328-15 0,438 3 0,-613-1 0,59-12 0,-30 4 0,111-27 0,-80 14 0,245-56 0,-297 71 0,-18 3 0,0-1 0,36-12 0,2-6 0,63-27 0,-103 42 0,0 1 0,35-8 0,-39 12 0,-1-1 0,1-1 0,-1 0 0,0-1 0,0 0 0,16-11 0,28-28 0,-2-2 0,55-60 0,-32 29 0,-67 63 0,0-1 0,-1 0 0,-1 0 0,13-27 0,4-4 0,-12 18 0,-1 1 0,16-48 0,-1 3 0,3 4 0,-12 29 0,20-61 0,20-45 0,-49 111 0,7-16 0,-1-1 0,-4-1 0,-1-1 0,6-63 0,-14 74 0,14-58 0,-10 67 0,-3-1 0,-1 0 0,1-35 0,-6 17 0,-5-199 0,1 210 0,-2 0 0,-1 0 0,-25-77 0,5 21 0,19 63 0,-19-50 0,-9-12 0,-30-68 0,-30-39 0,91 194 0,-1 1 0,-1 0 0,0 0 0,0 0 0,-1 1 0,0 0 0,-1 0 0,1 1 0,-16-10 0,11 7 0,0 0 0,0-1 0,-19-21 0,4 0 0,-1 1 0,-1 2 0,-57-43 0,-114-63 0,130 89 0,25 19 0,-2 1 0,-1 2 0,-1 2 0,-61-17 0,-214-44 0,252 67 0,12 6 0,-1 3 0,0 3 0,-120 7 0,48 0 0,-1452-3 0,1519 4 0,-117 20 0,37-3 0,145-20 0,-225 29 0,180-22 0,0 3 0,-80 30 0,101-28 0,1 1 0,0 1 0,1 1 0,1 1 0,1 1 0,0 1 0,-30 35 0,-27 15-1365,66-56-5461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F05834-AE39-47B3-9111-DCB775131355}" type="datetimeFigureOut">
              <a:rPr lang="en-US" smtClean="0"/>
              <a:t>7/19/2024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541499-BF03-415F-90E1-034B1CBEE893}" type="slidenum">
              <a:rPr lang="en-US" smtClean="0"/>
              <a:t>‹#›</a:t>
            </a:fld>
            <a:endParaRPr lang="en-US"/>
          </a:p>
        </p:txBody>
      </p:sp>
    </p:spTree>
    <p:extLst>
      <p:ext uri="{BB962C8B-B14F-4D97-AF65-F5344CB8AC3E}">
        <p14:creationId xmlns:p14="http://schemas.microsoft.com/office/powerpoint/2010/main" val="760010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3E700-E579-46F6-8812-D551D3BB0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415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3E700-E579-46F6-8812-D551D3BB0C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415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537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626F-9493-9C40-5074-E94AF05923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B33049-6A39-2FF0-C0B8-1AD52AEB4C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B0537-7220-6E1F-2E5C-6E66647DDC63}"/>
              </a:ext>
            </a:extLst>
          </p:cNvPr>
          <p:cNvSpPr>
            <a:spLocks noGrp="1"/>
          </p:cNvSpPr>
          <p:nvPr>
            <p:ph type="dt" sz="half" idx="10"/>
          </p:nvPr>
        </p:nvSpPr>
        <p:spPr/>
        <p:txBody>
          <a:bodyPr/>
          <a:lstStyle/>
          <a:p>
            <a:fld id="{E7A0B096-2095-496D-B0E6-915E620C595E}" type="datetimeFigureOut">
              <a:rPr lang="en-US" smtClean="0"/>
              <a:t>7/19/2024</a:t>
            </a:fld>
            <a:endParaRPr lang="en-US"/>
          </a:p>
        </p:txBody>
      </p:sp>
      <p:sp>
        <p:nvSpPr>
          <p:cNvPr id="5" name="Footer Placeholder 4">
            <a:extLst>
              <a:ext uri="{FF2B5EF4-FFF2-40B4-BE49-F238E27FC236}">
                <a16:creationId xmlns:a16="http://schemas.microsoft.com/office/drawing/2014/main" id="{FE2B7F74-5B88-3403-DF8C-F0E232971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37940-3731-58DF-C0E2-5C05BC50B056}"/>
              </a:ext>
            </a:extLst>
          </p:cNvPr>
          <p:cNvSpPr>
            <a:spLocks noGrp="1"/>
          </p:cNvSpPr>
          <p:nvPr>
            <p:ph type="sldNum" sz="quarter" idx="12"/>
          </p:nvPr>
        </p:nvSpPr>
        <p:spPr/>
        <p:txBody>
          <a:bodyPr/>
          <a:lstStyle/>
          <a:p>
            <a:fld id="{B36FCF93-2ABB-4B9B-9F4F-3AD8DDCD052E}" type="slidenum">
              <a:rPr lang="en-US" smtClean="0"/>
              <a:t>‹#›</a:t>
            </a:fld>
            <a:endParaRPr lang="en-US"/>
          </a:p>
        </p:txBody>
      </p:sp>
    </p:spTree>
    <p:extLst>
      <p:ext uri="{BB962C8B-B14F-4D97-AF65-F5344CB8AC3E}">
        <p14:creationId xmlns:p14="http://schemas.microsoft.com/office/powerpoint/2010/main" val="509758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85A2C7-D3C9-B75E-72AD-8B6CCC33FB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40C2E2-CF52-4CCA-FD26-E640538DD7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EBC07-0272-D037-43FD-B7992E1DE241}"/>
              </a:ext>
            </a:extLst>
          </p:cNvPr>
          <p:cNvSpPr>
            <a:spLocks noGrp="1"/>
          </p:cNvSpPr>
          <p:nvPr>
            <p:ph type="dt" sz="half" idx="10"/>
          </p:nvPr>
        </p:nvSpPr>
        <p:spPr/>
        <p:txBody>
          <a:bodyPr/>
          <a:lstStyle/>
          <a:p>
            <a:fld id="{E7A0B096-2095-496D-B0E6-915E620C595E}" type="datetimeFigureOut">
              <a:rPr lang="en-US" smtClean="0"/>
              <a:t>7/19/2024</a:t>
            </a:fld>
            <a:endParaRPr lang="en-US"/>
          </a:p>
        </p:txBody>
      </p:sp>
      <p:sp>
        <p:nvSpPr>
          <p:cNvPr id="5" name="Footer Placeholder 4">
            <a:extLst>
              <a:ext uri="{FF2B5EF4-FFF2-40B4-BE49-F238E27FC236}">
                <a16:creationId xmlns:a16="http://schemas.microsoft.com/office/drawing/2014/main" id="{18B45786-9E91-535C-DF94-8A468D1B5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3F2EE-3430-7299-AC0D-7BA44F4AFF07}"/>
              </a:ext>
            </a:extLst>
          </p:cNvPr>
          <p:cNvSpPr>
            <a:spLocks noGrp="1"/>
          </p:cNvSpPr>
          <p:nvPr>
            <p:ph type="sldNum" sz="quarter" idx="12"/>
          </p:nvPr>
        </p:nvSpPr>
        <p:spPr/>
        <p:txBody>
          <a:bodyPr/>
          <a:lstStyle/>
          <a:p>
            <a:fld id="{B36FCF93-2ABB-4B9B-9F4F-3AD8DDCD052E}" type="slidenum">
              <a:rPr lang="en-US" smtClean="0"/>
              <a:t>‹#›</a:t>
            </a:fld>
            <a:endParaRPr lang="en-US"/>
          </a:p>
        </p:txBody>
      </p:sp>
    </p:spTree>
    <p:extLst>
      <p:ext uri="{BB962C8B-B14F-4D97-AF65-F5344CB8AC3E}">
        <p14:creationId xmlns:p14="http://schemas.microsoft.com/office/powerpoint/2010/main" val="4114977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AB34B-4F18-21EA-E24A-25A0922848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CFDA3-EACA-C99D-EB1F-63148E5423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9A6054-5399-6904-79D3-A9192A056EBF}"/>
              </a:ext>
            </a:extLst>
          </p:cNvPr>
          <p:cNvSpPr>
            <a:spLocks noGrp="1"/>
          </p:cNvSpPr>
          <p:nvPr>
            <p:ph type="dt" sz="half" idx="10"/>
          </p:nvPr>
        </p:nvSpPr>
        <p:spPr/>
        <p:txBody>
          <a:bodyPr/>
          <a:lstStyle/>
          <a:p>
            <a:fld id="{F7FCFB97-FCF0-458F-A8FE-5B67999F5506}" type="datetimeFigureOut">
              <a:rPr lang="en-US" smtClean="0"/>
              <a:t>7/19/2024</a:t>
            </a:fld>
            <a:endParaRPr lang="en-US"/>
          </a:p>
        </p:txBody>
      </p:sp>
      <p:sp>
        <p:nvSpPr>
          <p:cNvPr id="5" name="Footer Placeholder 4">
            <a:extLst>
              <a:ext uri="{FF2B5EF4-FFF2-40B4-BE49-F238E27FC236}">
                <a16:creationId xmlns:a16="http://schemas.microsoft.com/office/drawing/2014/main" id="{340290B4-EC03-A98D-F1F4-48AC931C1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DE489D-588E-5862-D84D-D33711A9A152}"/>
              </a:ext>
            </a:extLst>
          </p:cNvPr>
          <p:cNvSpPr>
            <a:spLocks noGrp="1"/>
          </p:cNvSpPr>
          <p:nvPr>
            <p:ph type="sldNum" sz="quarter" idx="12"/>
          </p:nvPr>
        </p:nvSpPr>
        <p:spPr/>
        <p:txBody>
          <a:bodyPr/>
          <a:lstStyle/>
          <a:p>
            <a:fld id="{EE09F3E1-7B55-4507-A4BB-C773B3CC530B}" type="slidenum">
              <a:rPr lang="en-US" smtClean="0"/>
              <a:t>‹#›</a:t>
            </a:fld>
            <a:endParaRPr lang="en-US"/>
          </a:p>
        </p:txBody>
      </p:sp>
    </p:spTree>
    <p:extLst>
      <p:ext uri="{BB962C8B-B14F-4D97-AF65-F5344CB8AC3E}">
        <p14:creationId xmlns:p14="http://schemas.microsoft.com/office/powerpoint/2010/main" val="4171382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AB34B-4F18-21EA-E24A-25A0922848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CFDA3-EACA-C99D-EB1F-63148E5423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9A6054-5399-6904-79D3-A9192A056EBF}"/>
              </a:ext>
            </a:extLst>
          </p:cNvPr>
          <p:cNvSpPr>
            <a:spLocks noGrp="1"/>
          </p:cNvSpPr>
          <p:nvPr>
            <p:ph type="dt" sz="half" idx="10"/>
          </p:nvPr>
        </p:nvSpPr>
        <p:spPr/>
        <p:txBody>
          <a:bodyPr/>
          <a:lstStyle/>
          <a:p>
            <a:fld id="{F7FCFB97-FCF0-458F-A8FE-5B67999F5506}" type="datetimeFigureOut">
              <a:rPr lang="en-US" smtClean="0"/>
              <a:t>7/19/2024</a:t>
            </a:fld>
            <a:endParaRPr lang="en-US"/>
          </a:p>
        </p:txBody>
      </p:sp>
      <p:sp>
        <p:nvSpPr>
          <p:cNvPr id="5" name="Footer Placeholder 4">
            <a:extLst>
              <a:ext uri="{FF2B5EF4-FFF2-40B4-BE49-F238E27FC236}">
                <a16:creationId xmlns:a16="http://schemas.microsoft.com/office/drawing/2014/main" id="{340290B4-EC03-A98D-F1F4-48AC931C1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DE489D-588E-5862-D84D-D33711A9A152}"/>
              </a:ext>
            </a:extLst>
          </p:cNvPr>
          <p:cNvSpPr>
            <a:spLocks noGrp="1"/>
          </p:cNvSpPr>
          <p:nvPr>
            <p:ph type="sldNum" sz="quarter" idx="12"/>
          </p:nvPr>
        </p:nvSpPr>
        <p:spPr/>
        <p:txBody>
          <a:bodyPr/>
          <a:lstStyle/>
          <a:p>
            <a:fld id="{EE09F3E1-7B55-4507-A4BB-C773B3CC530B}" type="slidenum">
              <a:rPr lang="en-US" smtClean="0"/>
              <a:t>‹#›</a:t>
            </a:fld>
            <a:endParaRPr lang="en-US"/>
          </a:p>
        </p:txBody>
      </p:sp>
    </p:spTree>
    <p:extLst>
      <p:ext uri="{BB962C8B-B14F-4D97-AF65-F5344CB8AC3E}">
        <p14:creationId xmlns:p14="http://schemas.microsoft.com/office/powerpoint/2010/main" val="3358877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A476-084B-371C-E5EF-CE0D9911AA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1B8B1-9EA3-82CD-7809-97F68C030A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20455-F6C1-E8DA-2E9E-020B41C0380B}"/>
              </a:ext>
            </a:extLst>
          </p:cNvPr>
          <p:cNvSpPr>
            <a:spLocks noGrp="1"/>
          </p:cNvSpPr>
          <p:nvPr>
            <p:ph type="dt" sz="half" idx="10"/>
          </p:nvPr>
        </p:nvSpPr>
        <p:spPr/>
        <p:txBody>
          <a:bodyPr/>
          <a:lstStyle/>
          <a:p>
            <a:fld id="{F7FCFB97-FCF0-458F-A8FE-5B67999F5506}" type="datetimeFigureOut">
              <a:rPr lang="en-US" smtClean="0"/>
              <a:t>7/19/2024</a:t>
            </a:fld>
            <a:endParaRPr lang="en-US"/>
          </a:p>
        </p:txBody>
      </p:sp>
      <p:sp>
        <p:nvSpPr>
          <p:cNvPr id="5" name="Footer Placeholder 4">
            <a:extLst>
              <a:ext uri="{FF2B5EF4-FFF2-40B4-BE49-F238E27FC236}">
                <a16:creationId xmlns:a16="http://schemas.microsoft.com/office/drawing/2014/main" id="{CEC43AE5-9B0B-FD60-4108-1BD87EC0D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81DFA-D7C0-0B63-3B48-1084EA794554}"/>
              </a:ext>
            </a:extLst>
          </p:cNvPr>
          <p:cNvSpPr>
            <a:spLocks noGrp="1"/>
          </p:cNvSpPr>
          <p:nvPr>
            <p:ph type="sldNum" sz="quarter" idx="12"/>
          </p:nvPr>
        </p:nvSpPr>
        <p:spPr/>
        <p:txBody>
          <a:bodyPr/>
          <a:lstStyle/>
          <a:p>
            <a:fld id="{EE09F3E1-7B55-4507-A4BB-C773B3CC530B}" type="slidenum">
              <a:rPr lang="en-US" smtClean="0"/>
              <a:t>‹#›</a:t>
            </a:fld>
            <a:endParaRPr lang="en-US"/>
          </a:p>
        </p:txBody>
      </p:sp>
    </p:spTree>
    <p:extLst>
      <p:ext uri="{BB962C8B-B14F-4D97-AF65-F5344CB8AC3E}">
        <p14:creationId xmlns:p14="http://schemas.microsoft.com/office/powerpoint/2010/main" val="1409739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8538-F295-585B-4CC7-69EFF9578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E66660-B447-5EA1-6188-84750EF87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D2E40A-E0CF-AE19-F6ED-6A1C3AA0C1C6}"/>
              </a:ext>
            </a:extLst>
          </p:cNvPr>
          <p:cNvSpPr>
            <a:spLocks noGrp="1"/>
          </p:cNvSpPr>
          <p:nvPr>
            <p:ph type="dt" sz="half" idx="10"/>
          </p:nvPr>
        </p:nvSpPr>
        <p:spPr/>
        <p:txBody>
          <a:bodyPr/>
          <a:lstStyle/>
          <a:p>
            <a:fld id="{F7FCFB97-FCF0-458F-A8FE-5B67999F5506}" type="datetimeFigureOut">
              <a:rPr lang="en-US" smtClean="0"/>
              <a:t>7/19/2024</a:t>
            </a:fld>
            <a:endParaRPr lang="en-US"/>
          </a:p>
        </p:txBody>
      </p:sp>
      <p:sp>
        <p:nvSpPr>
          <p:cNvPr id="5" name="Footer Placeholder 4">
            <a:extLst>
              <a:ext uri="{FF2B5EF4-FFF2-40B4-BE49-F238E27FC236}">
                <a16:creationId xmlns:a16="http://schemas.microsoft.com/office/drawing/2014/main" id="{05806391-D58C-4D47-C907-38DB0A67E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C86AE-9878-37D8-3A65-88FB28A5068D}"/>
              </a:ext>
            </a:extLst>
          </p:cNvPr>
          <p:cNvSpPr>
            <a:spLocks noGrp="1"/>
          </p:cNvSpPr>
          <p:nvPr>
            <p:ph type="sldNum" sz="quarter" idx="12"/>
          </p:nvPr>
        </p:nvSpPr>
        <p:spPr/>
        <p:txBody>
          <a:bodyPr/>
          <a:lstStyle/>
          <a:p>
            <a:fld id="{EE09F3E1-7B55-4507-A4BB-C773B3CC530B}" type="slidenum">
              <a:rPr lang="en-US" smtClean="0"/>
              <a:t>‹#›</a:t>
            </a:fld>
            <a:endParaRPr lang="en-US"/>
          </a:p>
        </p:txBody>
      </p:sp>
    </p:spTree>
    <p:extLst>
      <p:ext uri="{BB962C8B-B14F-4D97-AF65-F5344CB8AC3E}">
        <p14:creationId xmlns:p14="http://schemas.microsoft.com/office/powerpoint/2010/main" val="2972238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8F805-2045-12FB-1080-449A9C3087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493A20-EF6A-5710-D3D6-C96047B2AF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41E9F7-1D20-6717-DAB3-FDDC21C6C5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E41D40-0FB5-791B-E642-08458FD85104}"/>
              </a:ext>
            </a:extLst>
          </p:cNvPr>
          <p:cNvSpPr>
            <a:spLocks noGrp="1"/>
          </p:cNvSpPr>
          <p:nvPr>
            <p:ph type="dt" sz="half" idx="10"/>
          </p:nvPr>
        </p:nvSpPr>
        <p:spPr/>
        <p:txBody>
          <a:bodyPr/>
          <a:lstStyle/>
          <a:p>
            <a:fld id="{F7FCFB97-FCF0-458F-A8FE-5B67999F5506}" type="datetimeFigureOut">
              <a:rPr lang="en-US" smtClean="0"/>
              <a:t>7/19/2024</a:t>
            </a:fld>
            <a:endParaRPr lang="en-US"/>
          </a:p>
        </p:txBody>
      </p:sp>
      <p:sp>
        <p:nvSpPr>
          <p:cNvPr id="6" name="Footer Placeholder 5">
            <a:extLst>
              <a:ext uri="{FF2B5EF4-FFF2-40B4-BE49-F238E27FC236}">
                <a16:creationId xmlns:a16="http://schemas.microsoft.com/office/drawing/2014/main" id="{D6CD280C-CB1C-5647-F5F4-8CC6F8984C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B0D320-D044-0A78-7736-A9EEA9BF4A08}"/>
              </a:ext>
            </a:extLst>
          </p:cNvPr>
          <p:cNvSpPr>
            <a:spLocks noGrp="1"/>
          </p:cNvSpPr>
          <p:nvPr>
            <p:ph type="sldNum" sz="quarter" idx="12"/>
          </p:nvPr>
        </p:nvSpPr>
        <p:spPr/>
        <p:txBody>
          <a:bodyPr/>
          <a:lstStyle/>
          <a:p>
            <a:fld id="{EE09F3E1-7B55-4507-A4BB-C773B3CC530B}" type="slidenum">
              <a:rPr lang="en-US" smtClean="0"/>
              <a:t>‹#›</a:t>
            </a:fld>
            <a:endParaRPr lang="en-US"/>
          </a:p>
        </p:txBody>
      </p:sp>
    </p:spTree>
    <p:extLst>
      <p:ext uri="{BB962C8B-B14F-4D97-AF65-F5344CB8AC3E}">
        <p14:creationId xmlns:p14="http://schemas.microsoft.com/office/powerpoint/2010/main" val="3763117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5658-B8FF-8EA1-E80B-41317D8CD8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0C0019-667D-3FB2-44E8-4778E97295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3F93A-5AC7-A324-C834-3C7A78D8EC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83FE5A-AB6F-C1DB-7F56-DA616B23DE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CD6992-394F-2ACA-6BB0-92688765B2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7A12A4-58E6-6C5E-38F4-83A01D7BC7E0}"/>
              </a:ext>
            </a:extLst>
          </p:cNvPr>
          <p:cNvSpPr>
            <a:spLocks noGrp="1"/>
          </p:cNvSpPr>
          <p:nvPr>
            <p:ph type="dt" sz="half" idx="10"/>
          </p:nvPr>
        </p:nvSpPr>
        <p:spPr/>
        <p:txBody>
          <a:bodyPr/>
          <a:lstStyle/>
          <a:p>
            <a:fld id="{F7FCFB97-FCF0-458F-A8FE-5B67999F5506}" type="datetimeFigureOut">
              <a:rPr lang="en-US" smtClean="0"/>
              <a:t>7/19/2024</a:t>
            </a:fld>
            <a:endParaRPr lang="en-US"/>
          </a:p>
        </p:txBody>
      </p:sp>
      <p:sp>
        <p:nvSpPr>
          <p:cNvPr id="8" name="Footer Placeholder 7">
            <a:extLst>
              <a:ext uri="{FF2B5EF4-FFF2-40B4-BE49-F238E27FC236}">
                <a16:creationId xmlns:a16="http://schemas.microsoft.com/office/drawing/2014/main" id="{25323C3C-984C-8BB2-A1B7-0F247BE529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395841-5519-E4FF-11C7-203F53DB383A}"/>
              </a:ext>
            </a:extLst>
          </p:cNvPr>
          <p:cNvSpPr>
            <a:spLocks noGrp="1"/>
          </p:cNvSpPr>
          <p:nvPr>
            <p:ph type="sldNum" sz="quarter" idx="12"/>
          </p:nvPr>
        </p:nvSpPr>
        <p:spPr/>
        <p:txBody>
          <a:bodyPr/>
          <a:lstStyle/>
          <a:p>
            <a:fld id="{EE09F3E1-7B55-4507-A4BB-C773B3CC530B}" type="slidenum">
              <a:rPr lang="en-US" smtClean="0"/>
              <a:t>‹#›</a:t>
            </a:fld>
            <a:endParaRPr lang="en-US"/>
          </a:p>
        </p:txBody>
      </p:sp>
    </p:spTree>
    <p:extLst>
      <p:ext uri="{BB962C8B-B14F-4D97-AF65-F5344CB8AC3E}">
        <p14:creationId xmlns:p14="http://schemas.microsoft.com/office/powerpoint/2010/main" val="1133668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3DF8A-037F-2771-DB2C-CA1D99D03D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86AF53-B126-571B-ADA1-1AAC8B5E2A22}"/>
              </a:ext>
            </a:extLst>
          </p:cNvPr>
          <p:cNvSpPr>
            <a:spLocks noGrp="1"/>
          </p:cNvSpPr>
          <p:nvPr>
            <p:ph type="dt" sz="half" idx="10"/>
          </p:nvPr>
        </p:nvSpPr>
        <p:spPr/>
        <p:txBody>
          <a:bodyPr/>
          <a:lstStyle/>
          <a:p>
            <a:fld id="{F7FCFB97-FCF0-458F-A8FE-5B67999F5506}" type="datetimeFigureOut">
              <a:rPr lang="en-US" smtClean="0"/>
              <a:t>7/19/2024</a:t>
            </a:fld>
            <a:endParaRPr lang="en-US"/>
          </a:p>
        </p:txBody>
      </p:sp>
      <p:sp>
        <p:nvSpPr>
          <p:cNvPr id="4" name="Footer Placeholder 3">
            <a:extLst>
              <a:ext uri="{FF2B5EF4-FFF2-40B4-BE49-F238E27FC236}">
                <a16:creationId xmlns:a16="http://schemas.microsoft.com/office/drawing/2014/main" id="{BC996008-DDE7-7200-FE66-4480C553A7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75140A-E59F-9A9E-A402-6A981AE9221D}"/>
              </a:ext>
            </a:extLst>
          </p:cNvPr>
          <p:cNvSpPr>
            <a:spLocks noGrp="1"/>
          </p:cNvSpPr>
          <p:nvPr>
            <p:ph type="sldNum" sz="quarter" idx="12"/>
          </p:nvPr>
        </p:nvSpPr>
        <p:spPr/>
        <p:txBody>
          <a:bodyPr/>
          <a:lstStyle/>
          <a:p>
            <a:fld id="{EE09F3E1-7B55-4507-A4BB-C773B3CC530B}" type="slidenum">
              <a:rPr lang="en-US" smtClean="0"/>
              <a:t>‹#›</a:t>
            </a:fld>
            <a:endParaRPr lang="en-US"/>
          </a:p>
        </p:txBody>
      </p:sp>
    </p:spTree>
    <p:extLst>
      <p:ext uri="{BB962C8B-B14F-4D97-AF65-F5344CB8AC3E}">
        <p14:creationId xmlns:p14="http://schemas.microsoft.com/office/powerpoint/2010/main" val="2764935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A30040-0609-0591-1979-DA76EA1048BC}"/>
              </a:ext>
            </a:extLst>
          </p:cNvPr>
          <p:cNvSpPr>
            <a:spLocks noGrp="1"/>
          </p:cNvSpPr>
          <p:nvPr>
            <p:ph type="dt" sz="half" idx="10"/>
          </p:nvPr>
        </p:nvSpPr>
        <p:spPr/>
        <p:txBody>
          <a:bodyPr/>
          <a:lstStyle/>
          <a:p>
            <a:fld id="{F7FCFB97-FCF0-458F-A8FE-5B67999F5506}" type="datetimeFigureOut">
              <a:rPr lang="en-US" smtClean="0"/>
              <a:t>7/19/2024</a:t>
            </a:fld>
            <a:endParaRPr lang="en-US"/>
          </a:p>
        </p:txBody>
      </p:sp>
      <p:sp>
        <p:nvSpPr>
          <p:cNvPr id="3" name="Footer Placeholder 2">
            <a:extLst>
              <a:ext uri="{FF2B5EF4-FFF2-40B4-BE49-F238E27FC236}">
                <a16:creationId xmlns:a16="http://schemas.microsoft.com/office/drawing/2014/main" id="{82122D73-B4ED-1EAD-31B5-B84EE94F91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59822B-B913-EDDB-99C0-C38425361D51}"/>
              </a:ext>
            </a:extLst>
          </p:cNvPr>
          <p:cNvSpPr>
            <a:spLocks noGrp="1"/>
          </p:cNvSpPr>
          <p:nvPr>
            <p:ph type="sldNum" sz="quarter" idx="12"/>
          </p:nvPr>
        </p:nvSpPr>
        <p:spPr/>
        <p:txBody>
          <a:bodyPr/>
          <a:lstStyle/>
          <a:p>
            <a:fld id="{EE09F3E1-7B55-4507-A4BB-C773B3CC530B}" type="slidenum">
              <a:rPr lang="en-US" smtClean="0"/>
              <a:t>‹#›</a:t>
            </a:fld>
            <a:endParaRPr lang="en-US"/>
          </a:p>
        </p:txBody>
      </p:sp>
    </p:spTree>
    <p:extLst>
      <p:ext uri="{BB962C8B-B14F-4D97-AF65-F5344CB8AC3E}">
        <p14:creationId xmlns:p14="http://schemas.microsoft.com/office/powerpoint/2010/main" val="131221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BD32-A626-B2D2-7FC5-16BCB1351B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954BE4-5948-7C86-9B38-CCDB43B14C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664CA-5B5B-F477-50D5-2619F0D88546}"/>
              </a:ext>
            </a:extLst>
          </p:cNvPr>
          <p:cNvSpPr>
            <a:spLocks noGrp="1"/>
          </p:cNvSpPr>
          <p:nvPr>
            <p:ph type="dt" sz="half" idx="10"/>
          </p:nvPr>
        </p:nvSpPr>
        <p:spPr/>
        <p:txBody>
          <a:bodyPr/>
          <a:lstStyle/>
          <a:p>
            <a:fld id="{E7A0B096-2095-496D-B0E6-915E620C595E}" type="datetimeFigureOut">
              <a:rPr lang="en-US" smtClean="0"/>
              <a:t>7/19/2024</a:t>
            </a:fld>
            <a:endParaRPr lang="en-US"/>
          </a:p>
        </p:txBody>
      </p:sp>
      <p:sp>
        <p:nvSpPr>
          <p:cNvPr id="5" name="Footer Placeholder 4">
            <a:extLst>
              <a:ext uri="{FF2B5EF4-FFF2-40B4-BE49-F238E27FC236}">
                <a16:creationId xmlns:a16="http://schemas.microsoft.com/office/drawing/2014/main" id="{B5615731-20CE-4639-5292-582806537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98D21-9E1E-14D9-CABC-B0B452C7A5BF}"/>
              </a:ext>
            </a:extLst>
          </p:cNvPr>
          <p:cNvSpPr>
            <a:spLocks noGrp="1"/>
          </p:cNvSpPr>
          <p:nvPr>
            <p:ph type="sldNum" sz="quarter" idx="12"/>
          </p:nvPr>
        </p:nvSpPr>
        <p:spPr/>
        <p:txBody>
          <a:bodyPr/>
          <a:lstStyle/>
          <a:p>
            <a:fld id="{B36FCF93-2ABB-4B9B-9F4F-3AD8DDCD052E}" type="slidenum">
              <a:rPr lang="en-US" smtClean="0"/>
              <a:t>‹#›</a:t>
            </a:fld>
            <a:endParaRPr lang="en-US"/>
          </a:p>
        </p:txBody>
      </p:sp>
    </p:spTree>
    <p:extLst>
      <p:ext uri="{BB962C8B-B14F-4D97-AF65-F5344CB8AC3E}">
        <p14:creationId xmlns:p14="http://schemas.microsoft.com/office/powerpoint/2010/main" val="1658582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9379-87F4-A7EF-5B21-7640286412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439985-0459-5458-AFF2-2C3E1A58AF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950D58-DA1B-C358-1B1C-4BE3B9980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975D2E-860B-1EE1-EEB3-250E2AB6AB81}"/>
              </a:ext>
            </a:extLst>
          </p:cNvPr>
          <p:cNvSpPr>
            <a:spLocks noGrp="1"/>
          </p:cNvSpPr>
          <p:nvPr>
            <p:ph type="dt" sz="half" idx="10"/>
          </p:nvPr>
        </p:nvSpPr>
        <p:spPr/>
        <p:txBody>
          <a:bodyPr/>
          <a:lstStyle/>
          <a:p>
            <a:fld id="{F7FCFB97-FCF0-458F-A8FE-5B67999F5506}" type="datetimeFigureOut">
              <a:rPr lang="en-US" smtClean="0"/>
              <a:t>7/19/2024</a:t>
            </a:fld>
            <a:endParaRPr lang="en-US"/>
          </a:p>
        </p:txBody>
      </p:sp>
      <p:sp>
        <p:nvSpPr>
          <p:cNvPr id="6" name="Footer Placeholder 5">
            <a:extLst>
              <a:ext uri="{FF2B5EF4-FFF2-40B4-BE49-F238E27FC236}">
                <a16:creationId xmlns:a16="http://schemas.microsoft.com/office/drawing/2014/main" id="{A1C8416A-D27E-2395-F721-17F916EBB2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B631F5-8659-0529-D4F1-A094C3B39E21}"/>
              </a:ext>
            </a:extLst>
          </p:cNvPr>
          <p:cNvSpPr>
            <a:spLocks noGrp="1"/>
          </p:cNvSpPr>
          <p:nvPr>
            <p:ph type="sldNum" sz="quarter" idx="12"/>
          </p:nvPr>
        </p:nvSpPr>
        <p:spPr/>
        <p:txBody>
          <a:bodyPr/>
          <a:lstStyle/>
          <a:p>
            <a:fld id="{EE09F3E1-7B55-4507-A4BB-C773B3CC530B}" type="slidenum">
              <a:rPr lang="en-US" smtClean="0"/>
              <a:t>‹#›</a:t>
            </a:fld>
            <a:endParaRPr lang="en-US"/>
          </a:p>
        </p:txBody>
      </p:sp>
    </p:spTree>
    <p:extLst>
      <p:ext uri="{BB962C8B-B14F-4D97-AF65-F5344CB8AC3E}">
        <p14:creationId xmlns:p14="http://schemas.microsoft.com/office/powerpoint/2010/main" val="2149968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6C9C2-3184-DD1C-67E2-DF4B52DA7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C08953-6E28-8118-771D-EEC037EA81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857C1B-487E-1726-7109-73BF98AAD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868A58-45B9-2CA5-3FC2-A1C42B5EE3EC}"/>
              </a:ext>
            </a:extLst>
          </p:cNvPr>
          <p:cNvSpPr>
            <a:spLocks noGrp="1"/>
          </p:cNvSpPr>
          <p:nvPr>
            <p:ph type="dt" sz="half" idx="10"/>
          </p:nvPr>
        </p:nvSpPr>
        <p:spPr/>
        <p:txBody>
          <a:bodyPr/>
          <a:lstStyle/>
          <a:p>
            <a:fld id="{F7FCFB97-FCF0-458F-A8FE-5B67999F5506}" type="datetimeFigureOut">
              <a:rPr lang="en-US" smtClean="0"/>
              <a:t>7/19/2024</a:t>
            </a:fld>
            <a:endParaRPr lang="en-US"/>
          </a:p>
        </p:txBody>
      </p:sp>
      <p:sp>
        <p:nvSpPr>
          <p:cNvPr id="6" name="Footer Placeholder 5">
            <a:extLst>
              <a:ext uri="{FF2B5EF4-FFF2-40B4-BE49-F238E27FC236}">
                <a16:creationId xmlns:a16="http://schemas.microsoft.com/office/drawing/2014/main" id="{DF8EAAA2-84A1-6EAC-4633-D1AA5DDDB3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5589E-B039-A204-4339-A403979AF4F0}"/>
              </a:ext>
            </a:extLst>
          </p:cNvPr>
          <p:cNvSpPr>
            <a:spLocks noGrp="1"/>
          </p:cNvSpPr>
          <p:nvPr>
            <p:ph type="sldNum" sz="quarter" idx="12"/>
          </p:nvPr>
        </p:nvSpPr>
        <p:spPr/>
        <p:txBody>
          <a:bodyPr/>
          <a:lstStyle/>
          <a:p>
            <a:fld id="{EE09F3E1-7B55-4507-A4BB-C773B3CC530B}" type="slidenum">
              <a:rPr lang="en-US" smtClean="0"/>
              <a:t>‹#›</a:t>
            </a:fld>
            <a:endParaRPr lang="en-US"/>
          </a:p>
        </p:txBody>
      </p:sp>
    </p:spTree>
    <p:extLst>
      <p:ext uri="{BB962C8B-B14F-4D97-AF65-F5344CB8AC3E}">
        <p14:creationId xmlns:p14="http://schemas.microsoft.com/office/powerpoint/2010/main" val="2256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3734C-9785-9144-5838-A0EEA0B7A0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D335D4-F42D-B3B9-6077-19093EF30F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B039C-D0D1-EAD0-979D-23E1E2920B36}"/>
              </a:ext>
            </a:extLst>
          </p:cNvPr>
          <p:cNvSpPr>
            <a:spLocks noGrp="1"/>
          </p:cNvSpPr>
          <p:nvPr>
            <p:ph type="dt" sz="half" idx="10"/>
          </p:nvPr>
        </p:nvSpPr>
        <p:spPr/>
        <p:txBody>
          <a:bodyPr/>
          <a:lstStyle/>
          <a:p>
            <a:fld id="{F7FCFB97-FCF0-458F-A8FE-5B67999F5506}" type="datetimeFigureOut">
              <a:rPr lang="en-US" smtClean="0"/>
              <a:t>7/19/2024</a:t>
            </a:fld>
            <a:endParaRPr lang="en-US"/>
          </a:p>
        </p:txBody>
      </p:sp>
      <p:sp>
        <p:nvSpPr>
          <p:cNvPr id="5" name="Footer Placeholder 4">
            <a:extLst>
              <a:ext uri="{FF2B5EF4-FFF2-40B4-BE49-F238E27FC236}">
                <a16:creationId xmlns:a16="http://schemas.microsoft.com/office/drawing/2014/main" id="{9845E699-6D79-E05B-F316-69FE88568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D1738-F4F6-CBC8-0B59-11F480EF5DAB}"/>
              </a:ext>
            </a:extLst>
          </p:cNvPr>
          <p:cNvSpPr>
            <a:spLocks noGrp="1"/>
          </p:cNvSpPr>
          <p:nvPr>
            <p:ph type="sldNum" sz="quarter" idx="12"/>
          </p:nvPr>
        </p:nvSpPr>
        <p:spPr/>
        <p:txBody>
          <a:bodyPr/>
          <a:lstStyle/>
          <a:p>
            <a:fld id="{EE09F3E1-7B55-4507-A4BB-C773B3CC530B}" type="slidenum">
              <a:rPr lang="en-US" smtClean="0"/>
              <a:t>‹#›</a:t>
            </a:fld>
            <a:endParaRPr lang="en-US"/>
          </a:p>
        </p:txBody>
      </p:sp>
    </p:spTree>
    <p:extLst>
      <p:ext uri="{BB962C8B-B14F-4D97-AF65-F5344CB8AC3E}">
        <p14:creationId xmlns:p14="http://schemas.microsoft.com/office/powerpoint/2010/main" val="1019170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676883-EB3E-4074-15F9-41617F2FCB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E3A239-DBB2-B97F-1FD0-BBA5E3A096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F7119-0CDA-EEAC-AD38-963EA15B9C79}"/>
              </a:ext>
            </a:extLst>
          </p:cNvPr>
          <p:cNvSpPr>
            <a:spLocks noGrp="1"/>
          </p:cNvSpPr>
          <p:nvPr>
            <p:ph type="dt" sz="half" idx="10"/>
          </p:nvPr>
        </p:nvSpPr>
        <p:spPr/>
        <p:txBody>
          <a:bodyPr/>
          <a:lstStyle/>
          <a:p>
            <a:fld id="{F7FCFB97-FCF0-458F-A8FE-5B67999F5506}" type="datetimeFigureOut">
              <a:rPr lang="en-US" smtClean="0"/>
              <a:t>7/19/2024</a:t>
            </a:fld>
            <a:endParaRPr lang="en-US"/>
          </a:p>
        </p:txBody>
      </p:sp>
      <p:sp>
        <p:nvSpPr>
          <p:cNvPr id="5" name="Footer Placeholder 4">
            <a:extLst>
              <a:ext uri="{FF2B5EF4-FFF2-40B4-BE49-F238E27FC236}">
                <a16:creationId xmlns:a16="http://schemas.microsoft.com/office/drawing/2014/main" id="{B19CC117-FF6E-6CB9-806D-D938C7D9F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06F68-E712-4BE7-6901-22DC8283E8D9}"/>
              </a:ext>
            </a:extLst>
          </p:cNvPr>
          <p:cNvSpPr>
            <a:spLocks noGrp="1"/>
          </p:cNvSpPr>
          <p:nvPr>
            <p:ph type="sldNum" sz="quarter" idx="12"/>
          </p:nvPr>
        </p:nvSpPr>
        <p:spPr/>
        <p:txBody>
          <a:bodyPr/>
          <a:lstStyle/>
          <a:p>
            <a:fld id="{EE09F3E1-7B55-4507-A4BB-C773B3CC530B}" type="slidenum">
              <a:rPr lang="en-US" smtClean="0"/>
              <a:t>‹#›</a:t>
            </a:fld>
            <a:endParaRPr lang="en-US"/>
          </a:p>
        </p:txBody>
      </p:sp>
    </p:spTree>
    <p:extLst>
      <p:ext uri="{BB962C8B-B14F-4D97-AF65-F5344CB8AC3E}">
        <p14:creationId xmlns:p14="http://schemas.microsoft.com/office/powerpoint/2010/main" val="2252588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7F4E-7AFD-AF0A-5E85-459E6D155B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50B06F-A9B5-34F5-4AA5-53F52C363A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D8EC49-B318-FEE1-71D9-7C85D47B41ED}"/>
              </a:ext>
            </a:extLst>
          </p:cNvPr>
          <p:cNvSpPr>
            <a:spLocks noGrp="1"/>
          </p:cNvSpPr>
          <p:nvPr>
            <p:ph type="dt" sz="half" idx="10"/>
          </p:nvPr>
        </p:nvSpPr>
        <p:spPr/>
        <p:txBody>
          <a:bodyPr/>
          <a:lstStyle/>
          <a:p>
            <a:fld id="{E7A0B096-2095-496D-B0E6-915E620C595E}" type="datetimeFigureOut">
              <a:rPr lang="en-US" smtClean="0"/>
              <a:t>7/19/2024</a:t>
            </a:fld>
            <a:endParaRPr lang="en-US"/>
          </a:p>
        </p:txBody>
      </p:sp>
      <p:sp>
        <p:nvSpPr>
          <p:cNvPr id="5" name="Footer Placeholder 4">
            <a:extLst>
              <a:ext uri="{FF2B5EF4-FFF2-40B4-BE49-F238E27FC236}">
                <a16:creationId xmlns:a16="http://schemas.microsoft.com/office/drawing/2014/main" id="{0643603B-6FD2-B9AE-A74B-C5747D7C26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C3F86-54F7-8D26-506A-F55272E0591B}"/>
              </a:ext>
            </a:extLst>
          </p:cNvPr>
          <p:cNvSpPr>
            <a:spLocks noGrp="1"/>
          </p:cNvSpPr>
          <p:nvPr>
            <p:ph type="sldNum" sz="quarter" idx="12"/>
          </p:nvPr>
        </p:nvSpPr>
        <p:spPr/>
        <p:txBody>
          <a:bodyPr/>
          <a:lstStyle/>
          <a:p>
            <a:fld id="{B36FCF93-2ABB-4B9B-9F4F-3AD8DDCD052E}" type="slidenum">
              <a:rPr lang="en-US" smtClean="0"/>
              <a:t>‹#›</a:t>
            </a:fld>
            <a:endParaRPr lang="en-US"/>
          </a:p>
        </p:txBody>
      </p:sp>
    </p:spTree>
    <p:extLst>
      <p:ext uri="{BB962C8B-B14F-4D97-AF65-F5344CB8AC3E}">
        <p14:creationId xmlns:p14="http://schemas.microsoft.com/office/powerpoint/2010/main" val="323084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8808F-A944-B2B0-E615-973E188D2C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46176-8D06-F6A5-952C-28C46C363C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5C6A1E-25FD-0CEE-4374-B819BB28A8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2DD478-1D73-80F2-0CBE-08B837FAA1D7}"/>
              </a:ext>
            </a:extLst>
          </p:cNvPr>
          <p:cNvSpPr>
            <a:spLocks noGrp="1"/>
          </p:cNvSpPr>
          <p:nvPr>
            <p:ph type="dt" sz="half" idx="10"/>
          </p:nvPr>
        </p:nvSpPr>
        <p:spPr/>
        <p:txBody>
          <a:bodyPr/>
          <a:lstStyle/>
          <a:p>
            <a:fld id="{E7A0B096-2095-496D-B0E6-915E620C595E}" type="datetimeFigureOut">
              <a:rPr lang="en-US" smtClean="0"/>
              <a:t>7/19/2024</a:t>
            </a:fld>
            <a:endParaRPr lang="en-US"/>
          </a:p>
        </p:txBody>
      </p:sp>
      <p:sp>
        <p:nvSpPr>
          <p:cNvPr id="6" name="Footer Placeholder 5">
            <a:extLst>
              <a:ext uri="{FF2B5EF4-FFF2-40B4-BE49-F238E27FC236}">
                <a16:creationId xmlns:a16="http://schemas.microsoft.com/office/drawing/2014/main" id="{59698D3F-3B96-E56D-1337-33C3096E3A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E2610-34A2-CA2C-EE73-C7FA01E16723}"/>
              </a:ext>
            </a:extLst>
          </p:cNvPr>
          <p:cNvSpPr>
            <a:spLocks noGrp="1"/>
          </p:cNvSpPr>
          <p:nvPr>
            <p:ph type="sldNum" sz="quarter" idx="12"/>
          </p:nvPr>
        </p:nvSpPr>
        <p:spPr/>
        <p:txBody>
          <a:bodyPr/>
          <a:lstStyle/>
          <a:p>
            <a:fld id="{B36FCF93-2ABB-4B9B-9F4F-3AD8DDCD052E}" type="slidenum">
              <a:rPr lang="en-US" smtClean="0"/>
              <a:t>‹#›</a:t>
            </a:fld>
            <a:endParaRPr lang="en-US"/>
          </a:p>
        </p:txBody>
      </p:sp>
    </p:spTree>
    <p:extLst>
      <p:ext uri="{BB962C8B-B14F-4D97-AF65-F5344CB8AC3E}">
        <p14:creationId xmlns:p14="http://schemas.microsoft.com/office/powerpoint/2010/main" val="348633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0917-CA76-69B8-2915-54E4C8075B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28A1A-C686-B035-1B55-6BEECF4714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A82658-3704-3BCA-2E4A-87D29097EF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DDB839-9BFD-A138-5E7B-9F7C639BF1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516D31-03CA-4F43-EA21-87FB31C0D8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EA33BC-8D4F-6F1A-1B8E-09532E61E715}"/>
              </a:ext>
            </a:extLst>
          </p:cNvPr>
          <p:cNvSpPr>
            <a:spLocks noGrp="1"/>
          </p:cNvSpPr>
          <p:nvPr>
            <p:ph type="dt" sz="half" idx="10"/>
          </p:nvPr>
        </p:nvSpPr>
        <p:spPr/>
        <p:txBody>
          <a:bodyPr/>
          <a:lstStyle/>
          <a:p>
            <a:fld id="{E7A0B096-2095-496D-B0E6-915E620C595E}" type="datetimeFigureOut">
              <a:rPr lang="en-US" smtClean="0"/>
              <a:t>7/19/2024</a:t>
            </a:fld>
            <a:endParaRPr lang="en-US"/>
          </a:p>
        </p:txBody>
      </p:sp>
      <p:sp>
        <p:nvSpPr>
          <p:cNvPr id="8" name="Footer Placeholder 7">
            <a:extLst>
              <a:ext uri="{FF2B5EF4-FFF2-40B4-BE49-F238E27FC236}">
                <a16:creationId xmlns:a16="http://schemas.microsoft.com/office/drawing/2014/main" id="{3BFDE212-DF0F-401B-72C5-63649F1A7E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E4AC7A-6F5C-8FBF-7D4C-EE46A6A57EE0}"/>
              </a:ext>
            </a:extLst>
          </p:cNvPr>
          <p:cNvSpPr>
            <a:spLocks noGrp="1"/>
          </p:cNvSpPr>
          <p:nvPr>
            <p:ph type="sldNum" sz="quarter" idx="12"/>
          </p:nvPr>
        </p:nvSpPr>
        <p:spPr/>
        <p:txBody>
          <a:bodyPr/>
          <a:lstStyle/>
          <a:p>
            <a:fld id="{B36FCF93-2ABB-4B9B-9F4F-3AD8DDCD052E}" type="slidenum">
              <a:rPr lang="en-US" smtClean="0"/>
              <a:t>‹#›</a:t>
            </a:fld>
            <a:endParaRPr lang="en-US"/>
          </a:p>
        </p:txBody>
      </p:sp>
    </p:spTree>
    <p:extLst>
      <p:ext uri="{BB962C8B-B14F-4D97-AF65-F5344CB8AC3E}">
        <p14:creationId xmlns:p14="http://schemas.microsoft.com/office/powerpoint/2010/main" val="1005290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D9DB-740B-AFFC-7A9D-48B9C15837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ADAC08-07CD-4D79-D5FD-54994747C64B}"/>
              </a:ext>
            </a:extLst>
          </p:cNvPr>
          <p:cNvSpPr>
            <a:spLocks noGrp="1"/>
          </p:cNvSpPr>
          <p:nvPr>
            <p:ph type="dt" sz="half" idx="10"/>
          </p:nvPr>
        </p:nvSpPr>
        <p:spPr/>
        <p:txBody>
          <a:bodyPr/>
          <a:lstStyle/>
          <a:p>
            <a:fld id="{E7A0B096-2095-496D-B0E6-915E620C595E}" type="datetimeFigureOut">
              <a:rPr lang="en-US" smtClean="0"/>
              <a:t>7/19/2024</a:t>
            </a:fld>
            <a:endParaRPr lang="en-US"/>
          </a:p>
        </p:txBody>
      </p:sp>
      <p:sp>
        <p:nvSpPr>
          <p:cNvPr id="4" name="Footer Placeholder 3">
            <a:extLst>
              <a:ext uri="{FF2B5EF4-FFF2-40B4-BE49-F238E27FC236}">
                <a16:creationId xmlns:a16="http://schemas.microsoft.com/office/drawing/2014/main" id="{0C819FC8-1C96-0FA3-05C2-0584F259E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E72896-BB89-AD6C-BE04-7723CDA7D270}"/>
              </a:ext>
            </a:extLst>
          </p:cNvPr>
          <p:cNvSpPr>
            <a:spLocks noGrp="1"/>
          </p:cNvSpPr>
          <p:nvPr>
            <p:ph type="sldNum" sz="quarter" idx="12"/>
          </p:nvPr>
        </p:nvSpPr>
        <p:spPr/>
        <p:txBody>
          <a:bodyPr/>
          <a:lstStyle/>
          <a:p>
            <a:fld id="{B36FCF93-2ABB-4B9B-9F4F-3AD8DDCD052E}" type="slidenum">
              <a:rPr lang="en-US" smtClean="0"/>
              <a:t>‹#›</a:t>
            </a:fld>
            <a:endParaRPr lang="en-US"/>
          </a:p>
        </p:txBody>
      </p:sp>
    </p:spTree>
    <p:extLst>
      <p:ext uri="{BB962C8B-B14F-4D97-AF65-F5344CB8AC3E}">
        <p14:creationId xmlns:p14="http://schemas.microsoft.com/office/powerpoint/2010/main" val="2964926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83E3-29AB-79E2-572C-C3D8170F6FFD}"/>
              </a:ext>
            </a:extLst>
          </p:cNvPr>
          <p:cNvSpPr>
            <a:spLocks noGrp="1"/>
          </p:cNvSpPr>
          <p:nvPr>
            <p:ph type="dt" sz="half" idx="10"/>
          </p:nvPr>
        </p:nvSpPr>
        <p:spPr/>
        <p:txBody>
          <a:bodyPr/>
          <a:lstStyle/>
          <a:p>
            <a:fld id="{E7A0B096-2095-496D-B0E6-915E620C595E}" type="datetimeFigureOut">
              <a:rPr lang="en-US" smtClean="0"/>
              <a:t>7/19/2024</a:t>
            </a:fld>
            <a:endParaRPr lang="en-US"/>
          </a:p>
        </p:txBody>
      </p:sp>
      <p:sp>
        <p:nvSpPr>
          <p:cNvPr id="3" name="Footer Placeholder 2">
            <a:extLst>
              <a:ext uri="{FF2B5EF4-FFF2-40B4-BE49-F238E27FC236}">
                <a16:creationId xmlns:a16="http://schemas.microsoft.com/office/drawing/2014/main" id="{9B15A201-77DF-B358-B4CC-A10E9D0B4E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8A50F-052E-711E-9792-443C64A64556}"/>
              </a:ext>
            </a:extLst>
          </p:cNvPr>
          <p:cNvSpPr>
            <a:spLocks noGrp="1"/>
          </p:cNvSpPr>
          <p:nvPr>
            <p:ph type="sldNum" sz="quarter" idx="12"/>
          </p:nvPr>
        </p:nvSpPr>
        <p:spPr/>
        <p:txBody>
          <a:bodyPr/>
          <a:lstStyle/>
          <a:p>
            <a:fld id="{B36FCF93-2ABB-4B9B-9F4F-3AD8DDCD052E}" type="slidenum">
              <a:rPr lang="en-US" smtClean="0"/>
              <a:t>‹#›</a:t>
            </a:fld>
            <a:endParaRPr lang="en-US"/>
          </a:p>
        </p:txBody>
      </p:sp>
    </p:spTree>
    <p:extLst>
      <p:ext uri="{BB962C8B-B14F-4D97-AF65-F5344CB8AC3E}">
        <p14:creationId xmlns:p14="http://schemas.microsoft.com/office/powerpoint/2010/main" val="3702583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26306-1F03-EE40-E932-26E24CBC6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36FE8-608D-A4F1-12F0-9BC2F4706C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A6AABD-16B0-4C2D-E07F-7CA0AAAC15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8CDA18-D56C-DAEE-9C27-17C31E48ACB2}"/>
              </a:ext>
            </a:extLst>
          </p:cNvPr>
          <p:cNvSpPr>
            <a:spLocks noGrp="1"/>
          </p:cNvSpPr>
          <p:nvPr>
            <p:ph type="dt" sz="half" idx="10"/>
          </p:nvPr>
        </p:nvSpPr>
        <p:spPr/>
        <p:txBody>
          <a:bodyPr/>
          <a:lstStyle/>
          <a:p>
            <a:fld id="{E7A0B096-2095-496D-B0E6-915E620C595E}" type="datetimeFigureOut">
              <a:rPr lang="en-US" smtClean="0"/>
              <a:t>7/19/2024</a:t>
            </a:fld>
            <a:endParaRPr lang="en-US"/>
          </a:p>
        </p:txBody>
      </p:sp>
      <p:sp>
        <p:nvSpPr>
          <p:cNvPr id="6" name="Footer Placeholder 5">
            <a:extLst>
              <a:ext uri="{FF2B5EF4-FFF2-40B4-BE49-F238E27FC236}">
                <a16:creationId xmlns:a16="http://schemas.microsoft.com/office/drawing/2014/main" id="{0C9D3907-FD2F-3313-39EF-10998CBB4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28D674-30A4-CE05-A067-C93474B1D6CD}"/>
              </a:ext>
            </a:extLst>
          </p:cNvPr>
          <p:cNvSpPr>
            <a:spLocks noGrp="1"/>
          </p:cNvSpPr>
          <p:nvPr>
            <p:ph type="sldNum" sz="quarter" idx="12"/>
          </p:nvPr>
        </p:nvSpPr>
        <p:spPr/>
        <p:txBody>
          <a:bodyPr/>
          <a:lstStyle/>
          <a:p>
            <a:fld id="{B36FCF93-2ABB-4B9B-9F4F-3AD8DDCD052E}" type="slidenum">
              <a:rPr lang="en-US" smtClean="0"/>
              <a:t>‹#›</a:t>
            </a:fld>
            <a:endParaRPr lang="en-US"/>
          </a:p>
        </p:txBody>
      </p:sp>
    </p:spTree>
    <p:extLst>
      <p:ext uri="{BB962C8B-B14F-4D97-AF65-F5344CB8AC3E}">
        <p14:creationId xmlns:p14="http://schemas.microsoft.com/office/powerpoint/2010/main" val="3789747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BFE0-B6AC-42C3-F4E5-B7B93C301C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D6FC20-0700-F7C2-BD05-C8A238A691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9744B7-9F62-A5E0-DCEF-9DC2542FF5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5074A-0111-39AE-A7EF-A6B8C661D184}"/>
              </a:ext>
            </a:extLst>
          </p:cNvPr>
          <p:cNvSpPr>
            <a:spLocks noGrp="1"/>
          </p:cNvSpPr>
          <p:nvPr>
            <p:ph type="dt" sz="half" idx="10"/>
          </p:nvPr>
        </p:nvSpPr>
        <p:spPr/>
        <p:txBody>
          <a:bodyPr/>
          <a:lstStyle/>
          <a:p>
            <a:fld id="{E7A0B096-2095-496D-B0E6-915E620C595E}" type="datetimeFigureOut">
              <a:rPr lang="en-US" smtClean="0"/>
              <a:t>7/19/2024</a:t>
            </a:fld>
            <a:endParaRPr lang="en-US"/>
          </a:p>
        </p:txBody>
      </p:sp>
      <p:sp>
        <p:nvSpPr>
          <p:cNvPr id="6" name="Footer Placeholder 5">
            <a:extLst>
              <a:ext uri="{FF2B5EF4-FFF2-40B4-BE49-F238E27FC236}">
                <a16:creationId xmlns:a16="http://schemas.microsoft.com/office/drawing/2014/main" id="{F4C4A5D5-CBFE-D8BD-E0D8-539896B41F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C354C6-0D6C-8483-EC80-E7AB9FB6894F}"/>
              </a:ext>
            </a:extLst>
          </p:cNvPr>
          <p:cNvSpPr>
            <a:spLocks noGrp="1"/>
          </p:cNvSpPr>
          <p:nvPr>
            <p:ph type="sldNum" sz="quarter" idx="12"/>
          </p:nvPr>
        </p:nvSpPr>
        <p:spPr/>
        <p:txBody>
          <a:bodyPr/>
          <a:lstStyle/>
          <a:p>
            <a:fld id="{B36FCF93-2ABB-4B9B-9F4F-3AD8DDCD052E}" type="slidenum">
              <a:rPr lang="en-US" smtClean="0"/>
              <a:t>‹#›</a:t>
            </a:fld>
            <a:endParaRPr lang="en-US"/>
          </a:p>
        </p:txBody>
      </p:sp>
    </p:spTree>
    <p:extLst>
      <p:ext uri="{BB962C8B-B14F-4D97-AF65-F5344CB8AC3E}">
        <p14:creationId xmlns:p14="http://schemas.microsoft.com/office/powerpoint/2010/main" val="471762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866C10-A1CA-F620-9300-3AF7EAC23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A852B4-8E83-547F-BFBC-FDB53B1B25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4506E-5D27-97F8-2B09-55A2BC036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0B096-2095-496D-B0E6-915E620C595E}" type="datetimeFigureOut">
              <a:rPr lang="en-US" smtClean="0"/>
              <a:t>7/19/2024</a:t>
            </a:fld>
            <a:endParaRPr lang="en-US"/>
          </a:p>
        </p:txBody>
      </p:sp>
      <p:sp>
        <p:nvSpPr>
          <p:cNvPr id="5" name="Footer Placeholder 4">
            <a:extLst>
              <a:ext uri="{FF2B5EF4-FFF2-40B4-BE49-F238E27FC236}">
                <a16:creationId xmlns:a16="http://schemas.microsoft.com/office/drawing/2014/main" id="{8A8610C0-AA30-5001-B509-63A43FA70E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79D538-75B6-E9CF-523D-95A234EC4D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FCF93-2ABB-4B9B-9F4F-3AD8DDCD052E}" type="slidenum">
              <a:rPr lang="en-US" smtClean="0"/>
              <a:t>‹#›</a:t>
            </a:fld>
            <a:endParaRPr lang="en-US"/>
          </a:p>
        </p:txBody>
      </p:sp>
    </p:spTree>
    <p:extLst>
      <p:ext uri="{BB962C8B-B14F-4D97-AF65-F5344CB8AC3E}">
        <p14:creationId xmlns:p14="http://schemas.microsoft.com/office/powerpoint/2010/main" val="3491770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F1615E-B0FC-673B-58C9-66D286960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511C7D-A5FA-0E2B-5F1B-C815C01B2C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AA2AD-F36A-055B-FAB2-BF74DB8FE3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FCFB97-FCF0-458F-A8FE-5B67999F5506}" type="datetimeFigureOut">
              <a:rPr lang="en-US" smtClean="0"/>
              <a:t>7/19/2024</a:t>
            </a:fld>
            <a:endParaRPr lang="en-US"/>
          </a:p>
        </p:txBody>
      </p:sp>
      <p:sp>
        <p:nvSpPr>
          <p:cNvPr id="5" name="Footer Placeholder 4">
            <a:extLst>
              <a:ext uri="{FF2B5EF4-FFF2-40B4-BE49-F238E27FC236}">
                <a16:creationId xmlns:a16="http://schemas.microsoft.com/office/drawing/2014/main" id="{4D991806-723A-CF85-2AED-F91F732574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AC6B26-2D27-77F5-AA8A-78384023D5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9F3E1-7B55-4507-A4BB-C773B3CC530B}" type="slidenum">
              <a:rPr lang="en-US" smtClean="0"/>
              <a:t>‹#›</a:t>
            </a:fld>
            <a:endParaRPr lang="en-US"/>
          </a:p>
        </p:txBody>
      </p:sp>
    </p:spTree>
    <p:extLst>
      <p:ext uri="{BB962C8B-B14F-4D97-AF65-F5344CB8AC3E}">
        <p14:creationId xmlns:p14="http://schemas.microsoft.com/office/powerpoint/2010/main" val="33534641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customXml" Target="../ink/ink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D553BB-5D9F-002D-88CA-C070F28D1D39}"/>
              </a:ext>
            </a:extLst>
          </p:cNvPr>
          <p:cNvSpPr txBox="1"/>
          <p:nvPr/>
        </p:nvSpPr>
        <p:spPr>
          <a:xfrm>
            <a:off x="522708" y="445537"/>
            <a:ext cx="11372850" cy="53553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Why I Am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Piranesi It BT" panose="03020602040506080505" pitchFamily="66" charset="0"/>
                <a:ea typeface="+mn-ea"/>
                <a:cs typeface="+mn-cs"/>
              </a:rPr>
              <a:t>Hyperdispensationalist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white"/>
              </a:solidFill>
              <a:effectLst/>
              <a:uLnTx/>
              <a:uFillTx/>
              <a:latin typeface="Piranesi It BT" panose="03020602040506080505"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Piranesi It BT" panose="03020602040506080505" pitchFamily="66" charset="0"/>
                <a:ea typeface="+mn-ea"/>
                <a:cs typeface="+mn-cs"/>
              </a:rPr>
              <a:t>Cornelius (part 2)</a:t>
            </a:r>
          </a:p>
        </p:txBody>
      </p:sp>
    </p:spTree>
    <p:extLst>
      <p:ext uri="{BB962C8B-B14F-4D97-AF65-F5344CB8AC3E}">
        <p14:creationId xmlns:p14="http://schemas.microsoft.com/office/powerpoint/2010/main" val="1548550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IMPLY Refuting David O'Steen's Answers to Acts 1115(1)__Merged (2)">
            <a:hlinkClick r:id="" action="ppaction://media"/>
            <a:extLst>
              <a:ext uri="{FF2B5EF4-FFF2-40B4-BE49-F238E27FC236}">
                <a16:creationId xmlns:a16="http://schemas.microsoft.com/office/drawing/2014/main" id="{EB2DF237-3C00-9FA1-A8F7-2B8A6438C5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42344933"/>
      </p:ext>
    </p:extLst>
  </p:cSld>
  <p:clrMapOvr>
    <a:masterClrMapping/>
  </p:clrMapOvr>
  <mc:AlternateContent xmlns:mc="http://schemas.openxmlformats.org/markup-compatibility/2006">
    <mc:Choice xmlns:p14="http://schemas.microsoft.com/office/powerpoint/2010/main" Requires="p14">
      <p:transition spd="slow" p14:dur="2000" advClick="0" advTm="129000"/>
    </mc:Choice>
    <mc:Fallback>
      <p:transition spd="slow" advClick="0" advTm="1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77A6F2-D17C-5A19-5F89-4CE23281557E}"/>
              </a:ext>
            </a:extLst>
          </p:cNvPr>
          <p:cNvSpPr txBox="1"/>
          <p:nvPr/>
        </p:nvSpPr>
        <p:spPr>
          <a:xfrm>
            <a:off x="250166" y="336430"/>
            <a:ext cx="11680166" cy="6430863"/>
          </a:xfrm>
          <a:prstGeom prst="rect">
            <a:avLst/>
          </a:prstGeom>
          <a:noFill/>
        </p:spPr>
        <p:txBody>
          <a:bodyPr wrap="square" rtlCol="0" anchor="ctr">
            <a:spAutoFit/>
          </a:bodyPr>
          <a:lstStyle/>
          <a:p>
            <a:pPr marL="742950" indent="-742950">
              <a:spcAft>
                <a:spcPts val="1200"/>
              </a:spcAft>
              <a:buFont typeface="+mj-lt"/>
              <a:buAutoNum type="arabicPeriod"/>
            </a:pPr>
            <a:r>
              <a:rPr lang="en-US" sz="3600" dirty="0"/>
              <a:t>The Gospel of the kingdom requires water baptism. (Mark 16:16)</a:t>
            </a:r>
          </a:p>
          <a:p>
            <a:pPr marL="742950" indent="-742950">
              <a:spcAft>
                <a:spcPts val="1200"/>
              </a:spcAft>
              <a:buFont typeface="+mj-lt"/>
              <a:buAutoNum type="arabicPeriod"/>
            </a:pPr>
            <a:r>
              <a:rPr lang="en-US" sz="3600" dirty="0"/>
              <a:t>Peter didn’t mention water baptism before the Holy Ghost fell on Cornelius and his house.</a:t>
            </a:r>
          </a:p>
          <a:p>
            <a:pPr marL="742950" indent="-742950">
              <a:spcAft>
                <a:spcPts val="1200"/>
              </a:spcAft>
              <a:buFont typeface="+mj-lt"/>
              <a:buAutoNum type="arabicPeriod"/>
            </a:pPr>
            <a:r>
              <a:rPr lang="en-US" sz="3600" dirty="0"/>
              <a:t>Therefore Peter was not preaching the gospel of the kingdom.</a:t>
            </a:r>
          </a:p>
          <a:p>
            <a:pPr marL="742950" indent="-742950">
              <a:spcAft>
                <a:spcPts val="1200"/>
              </a:spcAft>
              <a:buFont typeface="+mj-lt"/>
              <a:buAutoNum type="arabicPeriod"/>
            </a:pPr>
            <a:r>
              <a:rPr lang="en-US" sz="3600" dirty="0"/>
              <a:t>If Peter wasn’t preaching the gospel of the kingdom, he had to be preaching the gospel of grace.</a:t>
            </a:r>
          </a:p>
          <a:p>
            <a:pPr>
              <a:lnSpc>
                <a:spcPct val="150000"/>
              </a:lnSpc>
            </a:pPr>
            <a:endParaRPr lang="en-US" sz="3600" dirty="0"/>
          </a:p>
        </p:txBody>
      </p:sp>
    </p:spTree>
    <p:extLst>
      <p:ext uri="{BB962C8B-B14F-4D97-AF65-F5344CB8AC3E}">
        <p14:creationId xmlns:p14="http://schemas.microsoft.com/office/powerpoint/2010/main" val="2921541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04B470-7CE1-6910-DD83-79E5D24221B9}"/>
              </a:ext>
            </a:extLst>
          </p:cNvPr>
          <p:cNvGraphicFramePr>
            <a:graphicFrameLocks noGrp="1"/>
          </p:cNvGraphicFramePr>
          <p:nvPr>
            <p:extLst>
              <p:ext uri="{D42A27DB-BD31-4B8C-83A1-F6EECF244321}">
                <p14:modId xmlns:p14="http://schemas.microsoft.com/office/powerpoint/2010/main" val="1061948654"/>
              </p:ext>
            </p:extLst>
          </p:nvPr>
        </p:nvGraphicFramePr>
        <p:xfrm>
          <a:off x="217098" y="857689"/>
          <a:ext cx="11757804" cy="5455920"/>
        </p:xfrm>
        <a:graphic>
          <a:graphicData uri="http://schemas.openxmlformats.org/drawingml/2006/table">
            <a:tbl>
              <a:tblPr firstRow="1" bandRow="1">
                <a:tableStyleId>{5C22544A-7EE6-4342-B048-85BDC9FD1C3A}</a:tableStyleId>
              </a:tblPr>
              <a:tblGrid>
                <a:gridCol w="5878902">
                  <a:extLst>
                    <a:ext uri="{9D8B030D-6E8A-4147-A177-3AD203B41FA5}">
                      <a16:colId xmlns:a16="http://schemas.microsoft.com/office/drawing/2014/main" val="3984080422"/>
                    </a:ext>
                  </a:extLst>
                </a:gridCol>
                <a:gridCol w="5878902">
                  <a:extLst>
                    <a:ext uri="{9D8B030D-6E8A-4147-A177-3AD203B41FA5}">
                      <a16:colId xmlns:a16="http://schemas.microsoft.com/office/drawing/2014/main" val="1946760847"/>
                    </a:ext>
                  </a:extLst>
                </a:gridCol>
              </a:tblGrid>
              <a:tr h="2489360">
                <a:tc>
                  <a:txBody>
                    <a:bodyPr/>
                    <a:lstStyle/>
                    <a:p>
                      <a:pPr>
                        <a:spcAft>
                          <a:spcPts val="1200"/>
                        </a:spcAft>
                      </a:pPr>
                      <a:r>
                        <a:rPr lang="en-US" sz="3600" b="0" u="sng" dirty="0">
                          <a:solidFill>
                            <a:schemeClr val="tx1"/>
                          </a:solidFill>
                        </a:rPr>
                        <a:t>Cast out devils</a:t>
                      </a:r>
                      <a:r>
                        <a:rPr lang="en-US" sz="3600" b="0" u="none" dirty="0">
                          <a:solidFill>
                            <a:schemeClr val="tx1"/>
                          </a:solidFill>
                        </a:rPr>
                        <a:t> </a:t>
                      </a:r>
                      <a:r>
                        <a:rPr lang="en-US" sz="3200" b="0" u="none" dirty="0">
                          <a:solidFill>
                            <a:schemeClr val="tx1"/>
                          </a:solidFill>
                        </a:rPr>
                        <a:t>– As in the time of Christ, unclean spirits will be prevalent at that time.</a:t>
                      </a:r>
                      <a:endParaRPr lang="en-US" sz="3600" b="0" u="sng" dirty="0">
                        <a:solidFill>
                          <a:schemeClr val="tx1"/>
                        </a:solidFill>
                      </a:endParaRPr>
                    </a:p>
                    <a:p>
                      <a:endParaRPr lang="en-US"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1200"/>
                        </a:spcBef>
                      </a:pPr>
                      <a:r>
                        <a:rPr lang="en-US" sz="3600" b="0" dirty="0">
                          <a:solidFill>
                            <a:schemeClr val="tx1"/>
                          </a:solidFill>
                        </a:rPr>
                        <a:t>Isa. 8:19; 19:3; 29:4; Dan. 8:23-25; Mic. 2:11; Zech. 13:2; Matt. 7:22; Rev. 9:20; 16:14; 18:2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991157"/>
                  </a:ext>
                </a:extLst>
              </a:tr>
              <a:tr h="2489360">
                <a:tc>
                  <a:txBody>
                    <a:bodyPr/>
                    <a:lstStyle/>
                    <a:p>
                      <a:r>
                        <a:rPr lang="en-US" sz="3600" u="sng" dirty="0">
                          <a:effectLst/>
                          <a:latin typeface="+mn-lt"/>
                          <a:ea typeface="Times New Roman" panose="02020603050405020304" pitchFamily="18" charset="0"/>
                        </a:rPr>
                        <a:t>They shall speak with new tongues</a:t>
                      </a:r>
                      <a:r>
                        <a:rPr lang="en-US" sz="3600" u="none" dirty="0">
                          <a:effectLst/>
                          <a:latin typeface="+mn-lt"/>
                          <a:ea typeface="Times New Roman" panose="02020603050405020304" pitchFamily="18" charset="0"/>
                        </a:rPr>
                        <a:t> </a:t>
                      </a:r>
                      <a:r>
                        <a:rPr lang="en-US" sz="3200" u="none" dirty="0">
                          <a:effectLst/>
                          <a:latin typeface="+mn-lt"/>
                          <a:ea typeface="Times New Roman" panose="02020603050405020304" pitchFamily="18" charset="0"/>
                        </a:rPr>
                        <a:t>– They will need to speak with new tongues to preach to every creature.</a:t>
                      </a:r>
                      <a:endParaRPr lang="en-US" sz="3600" u="none"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1200"/>
                        </a:spcBef>
                      </a:pPr>
                      <a:r>
                        <a:rPr lang="en-US" sz="3600" b="0" dirty="0">
                          <a:solidFill>
                            <a:schemeClr val="tx1"/>
                          </a:solidFill>
                        </a:rPr>
                        <a:t>Mark 16:15 with        Rev. 5:9; 7:9; 10:11; 13:7; 14:6; 17:15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9843558"/>
                  </a:ext>
                </a:extLst>
              </a:tr>
            </a:tbl>
          </a:graphicData>
        </a:graphic>
      </p:graphicFrame>
      <p:sp>
        <p:nvSpPr>
          <p:cNvPr id="3" name="TextBox 2">
            <a:extLst>
              <a:ext uri="{FF2B5EF4-FFF2-40B4-BE49-F238E27FC236}">
                <a16:creationId xmlns:a16="http://schemas.microsoft.com/office/drawing/2014/main" id="{DAA62F67-2E5E-5485-B1F3-324F881A8EBA}"/>
              </a:ext>
            </a:extLst>
          </p:cNvPr>
          <p:cNvSpPr txBox="1"/>
          <p:nvPr/>
        </p:nvSpPr>
        <p:spPr>
          <a:xfrm>
            <a:off x="224287" y="163902"/>
            <a:ext cx="11611155" cy="646331"/>
          </a:xfrm>
          <a:prstGeom prst="rect">
            <a:avLst/>
          </a:prstGeom>
          <a:noFill/>
        </p:spPr>
        <p:txBody>
          <a:bodyPr wrap="square" rtlCol="0">
            <a:spAutoFit/>
          </a:bodyPr>
          <a:lstStyle/>
          <a:p>
            <a:pPr algn="ctr"/>
            <a:r>
              <a:rPr lang="en-US" sz="3600" dirty="0"/>
              <a:t>The Time of Jacob’s trouble</a:t>
            </a:r>
          </a:p>
        </p:txBody>
      </p:sp>
    </p:spTree>
    <p:extLst>
      <p:ext uri="{BB962C8B-B14F-4D97-AF65-F5344CB8AC3E}">
        <p14:creationId xmlns:p14="http://schemas.microsoft.com/office/powerpoint/2010/main" val="4258940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9629CF-EAE2-0304-E808-47AAD6E48633}"/>
              </a:ext>
            </a:extLst>
          </p:cNvPr>
          <p:cNvGraphicFramePr>
            <a:graphicFrameLocks noGrp="1"/>
          </p:cNvGraphicFramePr>
          <p:nvPr>
            <p:extLst>
              <p:ext uri="{D42A27DB-BD31-4B8C-83A1-F6EECF244321}">
                <p14:modId xmlns:p14="http://schemas.microsoft.com/office/powerpoint/2010/main" val="3665792121"/>
              </p:ext>
            </p:extLst>
          </p:nvPr>
        </p:nvGraphicFramePr>
        <p:xfrm>
          <a:off x="293298" y="1090506"/>
          <a:ext cx="11625533" cy="4663440"/>
        </p:xfrm>
        <a:graphic>
          <a:graphicData uri="http://schemas.openxmlformats.org/drawingml/2006/table">
            <a:tbl>
              <a:tblPr firstRow="1" bandRow="1">
                <a:tableStyleId>{5C22544A-7EE6-4342-B048-85BDC9FD1C3A}</a:tableStyleId>
              </a:tblPr>
              <a:tblGrid>
                <a:gridCol w="5802702">
                  <a:extLst>
                    <a:ext uri="{9D8B030D-6E8A-4147-A177-3AD203B41FA5}">
                      <a16:colId xmlns:a16="http://schemas.microsoft.com/office/drawing/2014/main" val="2051928382"/>
                    </a:ext>
                  </a:extLst>
                </a:gridCol>
                <a:gridCol w="5822831">
                  <a:extLst>
                    <a:ext uri="{9D8B030D-6E8A-4147-A177-3AD203B41FA5}">
                      <a16:colId xmlns:a16="http://schemas.microsoft.com/office/drawing/2014/main" val="616349996"/>
                    </a:ext>
                  </a:extLst>
                </a:gridCol>
              </a:tblGrid>
              <a:tr h="370840">
                <a:tc>
                  <a:txBody>
                    <a:bodyPr/>
                    <a:lstStyle/>
                    <a:p>
                      <a:r>
                        <a:rPr lang="en-US" sz="3600" b="0" u="sng" dirty="0">
                          <a:solidFill>
                            <a:schemeClr val="tx1"/>
                          </a:solidFill>
                        </a:rPr>
                        <a:t>They shall take up serpents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b="0" dirty="0">
                          <a:solidFill>
                            <a:schemeClr val="tx1"/>
                          </a:solidFill>
                        </a:rPr>
                        <a:t>Rev. 9:19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8771648"/>
                  </a:ext>
                </a:extLst>
              </a:tr>
              <a:tr h="370840">
                <a:tc>
                  <a:txBody>
                    <a:bodyPr/>
                    <a:lstStyle/>
                    <a:p>
                      <a:r>
                        <a:rPr lang="en-US" sz="3600" u="sng" dirty="0"/>
                        <a:t>If they drink any deadly thing, it shall not hurt them </a:t>
                      </a:r>
                      <a:endParaRPr lang="en-US" sz="3600"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b="0" dirty="0">
                          <a:solidFill>
                            <a:schemeClr val="tx1"/>
                          </a:solidFill>
                        </a:rPr>
                        <a:t>Rev. 8:10-12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555004"/>
                  </a:ext>
                </a:extLst>
              </a:tr>
              <a:tr h="370840">
                <a:tc>
                  <a:txBody>
                    <a:bodyPr/>
                    <a:lstStyle/>
                    <a:p>
                      <a:r>
                        <a:rPr lang="en-US" sz="3600" u="sng" dirty="0">
                          <a:effectLst/>
                          <a:latin typeface="+mj-lt"/>
                          <a:ea typeface="SimSun" panose="02010600030101010101" pitchFamily="2" charset="-122"/>
                        </a:rPr>
                        <a:t>They shall lay hands on the sick, and they shall recover</a:t>
                      </a:r>
                      <a:endParaRPr lang="en-US" sz="3600" b="0" u="sng"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b="0" dirty="0">
                          <a:solidFill>
                            <a:schemeClr val="tx1"/>
                          </a:solidFill>
                        </a:rPr>
                        <a:t>Matt. 24:7; Luke 21:11; Ezek. 6:12; 14:19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167910"/>
                  </a:ext>
                </a:extLst>
              </a:tr>
            </a:tbl>
          </a:graphicData>
        </a:graphic>
      </p:graphicFrame>
      <p:sp>
        <p:nvSpPr>
          <p:cNvPr id="3" name="TextBox 2">
            <a:extLst>
              <a:ext uri="{FF2B5EF4-FFF2-40B4-BE49-F238E27FC236}">
                <a16:creationId xmlns:a16="http://schemas.microsoft.com/office/drawing/2014/main" id="{F912173A-A819-D29A-1ADD-9717EB853EC9}"/>
              </a:ext>
            </a:extLst>
          </p:cNvPr>
          <p:cNvSpPr txBox="1"/>
          <p:nvPr/>
        </p:nvSpPr>
        <p:spPr>
          <a:xfrm>
            <a:off x="552092" y="198408"/>
            <a:ext cx="10852030" cy="646331"/>
          </a:xfrm>
          <a:prstGeom prst="rect">
            <a:avLst/>
          </a:prstGeom>
          <a:noFill/>
        </p:spPr>
        <p:txBody>
          <a:bodyPr wrap="square" rtlCol="0">
            <a:spAutoFit/>
          </a:bodyPr>
          <a:lstStyle/>
          <a:p>
            <a:pPr algn="ctr"/>
            <a:r>
              <a:rPr lang="en-US" sz="3600" dirty="0"/>
              <a:t>The Time of Jacob’s Trouble</a:t>
            </a:r>
          </a:p>
        </p:txBody>
      </p:sp>
    </p:spTree>
    <p:extLst>
      <p:ext uri="{BB962C8B-B14F-4D97-AF65-F5344CB8AC3E}">
        <p14:creationId xmlns:p14="http://schemas.microsoft.com/office/powerpoint/2010/main" val="4283797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231E9-9501-5EDC-649B-86D950FE6E6E}"/>
              </a:ext>
            </a:extLst>
          </p:cNvPr>
          <p:cNvSpPr txBox="1"/>
          <p:nvPr/>
        </p:nvSpPr>
        <p:spPr>
          <a:xfrm>
            <a:off x="270294" y="269948"/>
            <a:ext cx="11447253" cy="6596678"/>
          </a:xfrm>
          <a:prstGeom prst="rect">
            <a:avLst/>
          </a:prstGeom>
          <a:noFill/>
        </p:spPr>
        <p:txBody>
          <a:bodyPr wrap="square" rtlCol="0">
            <a:spAutoFit/>
          </a:bodyPr>
          <a:lstStyle/>
          <a:p>
            <a:pPr marL="0" marR="0">
              <a:spcBef>
                <a:spcPts val="0"/>
              </a:spcBef>
              <a:spcAft>
                <a:spcPts val="800"/>
              </a:spcAft>
            </a:pP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If you understand that the Ethiopian eunuch already had eternal life, but when he heard the message being preached to Israel and believed it, he was saved into the land inherited by Israel </a:t>
            </a:r>
          </a:p>
          <a:p>
            <a:pPr marL="0" marR="0">
              <a:spcBef>
                <a:spcPts val="0"/>
              </a:spcBef>
              <a:spcAft>
                <a:spcPts val="800"/>
              </a:spcAft>
            </a:pPr>
            <a:r>
              <a:rPr lang="en-US" sz="3600" u="sng" kern="100"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800"/>
              </a:spcAft>
            </a:pP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You understand that Cornelius and his house already had eternal life, but was told to send for Peter and: “he shall tell thee what thou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oughtest</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to do.” And what Peter commanded him to do was to be baptized, </a:t>
            </a:r>
          </a:p>
          <a:p>
            <a:pPr marL="0" marR="0">
              <a:spcBef>
                <a:spcPts val="0"/>
              </a:spcBef>
              <a:spcAft>
                <a:spcPts val="800"/>
              </a:spcAft>
            </a:pPr>
            <a:r>
              <a:rPr lang="en-US" sz="3600" u="sng" kern="100" dirty="0">
                <a:effectLst/>
                <a:latin typeface="Times New Roman" panose="02020603050405020304" pitchFamily="18" charset="0"/>
                <a:ea typeface="Times New Roman" panose="02020603050405020304" pitchFamily="18" charset="0"/>
                <a:cs typeface="Times New Roman" panose="02020603050405020304" pitchFamily="18" charset="0"/>
              </a:rPr>
              <a:t>THEN</a:t>
            </a:r>
            <a:endPar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800"/>
              </a:spcAft>
            </a:pP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Mark 16:16 is not so very difficult.</a:t>
            </a:r>
          </a:p>
        </p:txBody>
      </p:sp>
    </p:spTree>
    <p:extLst>
      <p:ext uri="{BB962C8B-B14F-4D97-AF65-F5344CB8AC3E}">
        <p14:creationId xmlns:p14="http://schemas.microsoft.com/office/powerpoint/2010/main" val="2554236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DB5B5-6F7F-96E2-14DD-749B1A942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2005"/>
            <a:ext cx="12192000" cy="5933989"/>
          </a:xfrm>
          <a:prstGeom prst="rect">
            <a:avLst/>
          </a:prstGeom>
          <a:solidFill>
            <a:schemeClr val="tx1"/>
          </a:solidFill>
        </p:spPr>
      </p:pic>
      <p:sp>
        <p:nvSpPr>
          <p:cNvPr id="4" name="Rectangle 3">
            <a:extLst>
              <a:ext uri="{FF2B5EF4-FFF2-40B4-BE49-F238E27FC236}">
                <a16:creationId xmlns:a16="http://schemas.microsoft.com/office/drawing/2014/main" id="{9F0EAA66-E32C-F0FA-EE49-51756D3B8F62}"/>
              </a:ext>
            </a:extLst>
          </p:cNvPr>
          <p:cNvSpPr/>
          <p:nvPr/>
        </p:nvSpPr>
        <p:spPr>
          <a:xfrm>
            <a:off x="7165909" y="1688841"/>
            <a:ext cx="419879" cy="36389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man Old Style"/>
              <a:ea typeface="+mn-ea"/>
              <a:cs typeface="+mn-cs"/>
            </a:endParaRPr>
          </a:p>
        </p:txBody>
      </p:sp>
      <p:sp>
        <p:nvSpPr>
          <p:cNvPr id="2" name="TextBox 1">
            <a:extLst>
              <a:ext uri="{FF2B5EF4-FFF2-40B4-BE49-F238E27FC236}">
                <a16:creationId xmlns:a16="http://schemas.microsoft.com/office/drawing/2014/main" id="{76BA0F57-8B43-EB13-8D88-479217FA9C0B}"/>
              </a:ext>
            </a:extLst>
          </p:cNvPr>
          <p:cNvSpPr txBox="1"/>
          <p:nvPr/>
        </p:nvSpPr>
        <p:spPr>
          <a:xfrm>
            <a:off x="1282461" y="3017988"/>
            <a:ext cx="9230264" cy="2308324"/>
          </a:xfrm>
          <a:prstGeom prst="rect">
            <a:avLst/>
          </a:prstGeom>
          <a:noFill/>
        </p:spPr>
        <p:txBody>
          <a:bodyPr wrap="square" rtlCol="0">
            <a:spAutoFit/>
          </a:bodyPr>
          <a:lstStyle/>
          <a:p>
            <a:pPr algn="ctr"/>
            <a:r>
              <a:rPr lang="en-US" sz="3600" dirty="0"/>
              <a:t>Christ’s Earthly kingdom during the 1000 year reign. The part outside the black box is what is inherited by the Gentiles of Matt. 25: 30-46.</a:t>
            </a:r>
          </a:p>
        </p:txBody>
      </p:sp>
      <p:sp>
        <p:nvSpPr>
          <p:cNvPr id="5" name="TextBox 4">
            <a:extLst>
              <a:ext uri="{FF2B5EF4-FFF2-40B4-BE49-F238E27FC236}">
                <a16:creationId xmlns:a16="http://schemas.microsoft.com/office/drawing/2014/main" id="{FAD09080-0D6F-12D9-CA54-824BA59DFA8E}"/>
              </a:ext>
            </a:extLst>
          </p:cNvPr>
          <p:cNvSpPr txBox="1"/>
          <p:nvPr/>
        </p:nvSpPr>
        <p:spPr>
          <a:xfrm>
            <a:off x="5897593" y="711493"/>
            <a:ext cx="3160143" cy="923330"/>
          </a:xfrm>
          <a:prstGeom prst="rect">
            <a:avLst/>
          </a:prstGeom>
          <a:noFill/>
        </p:spPr>
        <p:txBody>
          <a:bodyPr wrap="square" rtlCol="0">
            <a:spAutoFit/>
          </a:bodyPr>
          <a:lstStyle/>
          <a:p>
            <a:pPr algn="ctr"/>
            <a:r>
              <a:rPr lang="en-US" dirty="0">
                <a:solidFill>
                  <a:srgbClr val="FF0000"/>
                </a:solidFill>
              </a:rPr>
              <a:t>The land promised to Israel that many Gentiles will become part of.</a:t>
            </a:r>
          </a:p>
        </p:txBody>
      </p:sp>
      <p:sp>
        <p:nvSpPr>
          <p:cNvPr id="6" name="Arrow: Down 5">
            <a:extLst>
              <a:ext uri="{FF2B5EF4-FFF2-40B4-BE49-F238E27FC236}">
                <a16:creationId xmlns:a16="http://schemas.microsoft.com/office/drawing/2014/main" id="{A40576D5-F682-B959-5713-AF015B176C12}"/>
              </a:ext>
            </a:extLst>
          </p:cNvPr>
          <p:cNvSpPr/>
          <p:nvPr/>
        </p:nvSpPr>
        <p:spPr>
          <a:xfrm>
            <a:off x="7254815" y="1561381"/>
            <a:ext cx="121033" cy="28467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Rectangle 7">
            <a:extLst>
              <a:ext uri="{FF2B5EF4-FFF2-40B4-BE49-F238E27FC236}">
                <a16:creationId xmlns:a16="http://schemas.microsoft.com/office/drawing/2014/main" id="{14C2D962-F506-C5C8-E6F0-87F947438681}"/>
              </a:ext>
            </a:extLst>
          </p:cNvPr>
          <p:cNvSpPr/>
          <p:nvPr/>
        </p:nvSpPr>
        <p:spPr>
          <a:xfrm>
            <a:off x="1561381" y="2803585"/>
            <a:ext cx="8660921" cy="27086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1D8D7325-02E3-D413-B67B-B35755E36495}"/>
              </a:ext>
            </a:extLst>
          </p:cNvPr>
          <p:cNvCxnSpPr>
            <a:cxnSpLocks/>
          </p:cNvCxnSpPr>
          <p:nvPr/>
        </p:nvCxnSpPr>
        <p:spPr>
          <a:xfrm flipV="1">
            <a:off x="6400800" y="1949570"/>
            <a:ext cx="854015" cy="923330"/>
          </a:xfrm>
          <a:prstGeom prst="straightConnector1">
            <a:avLst/>
          </a:prstGeom>
          <a:ln>
            <a:solidFill>
              <a:srgbClr val="FF0000"/>
            </a:solidFill>
            <a:tailEnd type="triangle"/>
          </a:ln>
          <a:effectLst>
            <a:glow rad="228600">
              <a:schemeClr val="accent2">
                <a:satMod val="175000"/>
                <a:alpha val="40000"/>
              </a:schemeClr>
            </a:glo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6736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AB3D7B-E3DC-85CC-1934-D18B0F14A284}"/>
              </a:ext>
            </a:extLst>
          </p:cNvPr>
          <p:cNvSpPr txBox="1"/>
          <p:nvPr/>
        </p:nvSpPr>
        <p:spPr>
          <a:xfrm>
            <a:off x="458638" y="819509"/>
            <a:ext cx="11274723" cy="1200329"/>
          </a:xfrm>
          <a:prstGeom prst="rect">
            <a:avLst/>
          </a:prstGeom>
          <a:noFill/>
          <a:ln>
            <a:solidFill>
              <a:srgbClr val="C00000"/>
            </a:solidFill>
          </a:ln>
        </p:spPr>
        <p:txBody>
          <a:bodyPr wrap="square" rtlCol="0">
            <a:spAutoFit/>
          </a:bodyPr>
          <a:lstStyle/>
          <a:p>
            <a:pPr algn="ctr"/>
            <a:r>
              <a:rPr lang="en-US" sz="3600" dirty="0"/>
              <a:t>Believe that Jesus is the Christ, the Son of the Living God</a:t>
            </a:r>
          </a:p>
        </p:txBody>
      </p:sp>
      <p:sp>
        <p:nvSpPr>
          <p:cNvPr id="5" name="TextBox 4">
            <a:extLst>
              <a:ext uri="{FF2B5EF4-FFF2-40B4-BE49-F238E27FC236}">
                <a16:creationId xmlns:a16="http://schemas.microsoft.com/office/drawing/2014/main" id="{2B123050-2BFD-23F0-4011-DF03DA785CBE}"/>
              </a:ext>
            </a:extLst>
          </p:cNvPr>
          <p:cNvSpPr txBox="1"/>
          <p:nvPr/>
        </p:nvSpPr>
        <p:spPr>
          <a:xfrm>
            <a:off x="4511614" y="2611895"/>
            <a:ext cx="3890514" cy="646331"/>
          </a:xfrm>
          <a:prstGeom prst="rect">
            <a:avLst/>
          </a:prstGeom>
          <a:noFill/>
          <a:ln>
            <a:solidFill>
              <a:srgbClr val="FF0000"/>
            </a:solidFill>
          </a:ln>
        </p:spPr>
        <p:txBody>
          <a:bodyPr wrap="square" rtlCol="0">
            <a:spAutoFit/>
          </a:bodyPr>
          <a:lstStyle/>
          <a:p>
            <a:pPr algn="ctr"/>
            <a:r>
              <a:rPr lang="en-US" sz="3600" dirty="0"/>
              <a:t>Eternal Life</a:t>
            </a:r>
          </a:p>
        </p:txBody>
      </p:sp>
      <p:sp>
        <p:nvSpPr>
          <p:cNvPr id="6" name="TextBox 5">
            <a:extLst>
              <a:ext uri="{FF2B5EF4-FFF2-40B4-BE49-F238E27FC236}">
                <a16:creationId xmlns:a16="http://schemas.microsoft.com/office/drawing/2014/main" id="{D3C80842-CB79-7776-0CD3-9A3D5945AA26}"/>
              </a:ext>
            </a:extLst>
          </p:cNvPr>
          <p:cNvSpPr txBox="1"/>
          <p:nvPr/>
        </p:nvSpPr>
        <p:spPr>
          <a:xfrm>
            <a:off x="458638" y="112142"/>
            <a:ext cx="11274723" cy="646331"/>
          </a:xfrm>
          <a:prstGeom prst="rect">
            <a:avLst/>
          </a:prstGeom>
          <a:noFill/>
        </p:spPr>
        <p:txBody>
          <a:bodyPr wrap="square" rtlCol="0">
            <a:spAutoFit/>
          </a:bodyPr>
          <a:lstStyle/>
          <a:p>
            <a:pPr algn="ctr"/>
            <a:r>
              <a:rPr lang="en-US" sz="3600" u="sng" dirty="0">
                <a:latin typeface="Accord SF" pitchFamily="2" charset="0"/>
              </a:rPr>
              <a:t>The Gospel of the Kingdom</a:t>
            </a:r>
          </a:p>
        </p:txBody>
      </p:sp>
      <p:sp>
        <p:nvSpPr>
          <p:cNvPr id="7" name="TextBox 6">
            <a:extLst>
              <a:ext uri="{FF2B5EF4-FFF2-40B4-BE49-F238E27FC236}">
                <a16:creationId xmlns:a16="http://schemas.microsoft.com/office/drawing/2014/main" id="{0587E0EB-AF42-BB72-5371-6AF1A71CFBE7}"/>
              </a:ext>
            </a:extLst>
          </p:cNvPr>
          <p:cNvSpPr txBox="1"/>
          <p:nvPr/>
        </p:nvSpPr>
        <p:spPr>
          <a:xfrm>
            <a:off x="4511614" y="3873260"/>
            <a:ext cx="3890515" cy="646331"/>
          </a:xfrm>
          <a:prstGeom prst="rect">
            <a:avLst/>
          </a:prstGeom>
          <a:noFill/>
          <a:ln>
            <a:solidFill>
              <a:srgbClr val="C00000"/>
            </a:solidFill>
          </a:ln>
        </p:spPr>
        <p:txBody>
          <a:bodyPr wrap="square" rtlCol="0">
            <a:spAutoFit/>
          </a:bodyPr>
          <a:lstStyle/>
          <a:p>
            <a:pPr algn="ctr"/>
            <a:r>
              <a:rPr lang="en-US" sz="3600" dirty="0"/>
              <a:t>Water Baptism</a:t>
            </a:r>
          </a:p>
        </p:txBody>
      </p:sp>
      <p:sp>
        <p:nvSpPr>
          <p:cNvPr id="8" name="TextBox 7">
            <a:extLst>
              <a:ext uri="{FF2B5EF4-FFF2-40B4-BE49-F238E27FC236}">
                <a16:creationId xmlns:a16="http://schemas.microsoft.com/office/drawing/2014/main" id="{D64F774D-EC8B-3B6E-13FC-EC348263019B}"/>
              </a:ext>
            </a:extLst>
          </p:cNvPr>
          <p:cNvSpPr txBox="1"/>
          <p:nvPr/>
        </p:nvSpPr>
        <p:spPr>
          <a:xfrm>
            <a:off x="458638" y="5236234"/>
            <a:ext cx="11274723" cy="1200329"/>
          </a:xfrm>
          <a:prstGeom prst="rect">
            <a:avLst/>
          </a:prstGeom>
          <a:noFill/>
          <a:ln>
            <a:solidFill>
              <a:srgbClr val="FF0000"/>
            </a:solidFill>
          </a:ln>
        </p:spPr>
        <p:txBody>
          <a:bodyPr wrap="square" rtlCol="0">
            <a:spAutoFit/>
          </a:bodyPr>
          <a:lstStyle/>
          <a:p>
            <a:pPr algn="ctr"/>
            <a:r>
              <a:rPr lang="en-US" sz="3600" dirty="0"/>
              <a:t>Be Part of the Inheritance that was Promised to Abraham, Isaac and Jacob</a:t>
            </a:r>
          </a:p>
        </p:txBody>
      </p:sp>
      <p:sp>
        <p:nvSpPr>
          <p:cNvPr id="9" name="Arrow: Down 8">
            <a:extLst>
              <a:ext uri="{FF2B5EF4-FFF2-40B4-BE49-F238E27FC236}">
                <a16:creationId xmlns:a16="http://schemas.microsoft.com/office/drawing/2014/main" id="{17A0ADAA-7BB9-A79E-5532-971F276F12B6}"/>
              </a:ext>
            </a:extLst>
          </p:cNvPr>
          <p:cNvSpPr/>
          <p:nvPr/>
        </p:nvSpPr>
        <p:spPr>
          <a:xfrm>
            <a:off x="5982418" y="2088220"/>
            <a:ext cx="474453" cy="4552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D191706-3302-704D-D745-0E17DA30A0E5}"/>
              </a:ext>
            </a:extLst>
          </p:cNvPr>
          <p:cNvPicPr>
            <a:picLocks noChangeAspect="1"/>
          </p:cNvPicPr>
          <p:nvPr/>
        </p:nvPicPr>
        <p:blipFill>
          <a:blip r:embed="rId2"/>
          <a:stretch>
            <a:fillRect/>
          </a:stretch>
        </p:blipFill>
        <p:spPr>
          <a:xfrm>
            <a:off x="5982418" y="3380850"/>
            <a:ext cx="512108" cy="469433"/>
          </a:xfrm>
          <a:prstGeom prst="rect">
            <a:avLst/>
          </a:prstGeom>
        </p:spPr>
      </p:pic>
      <p:pic>
        <p:nvPicPr>
          <p:cNvPr id="11" name="Picture 10">
            <a:extLst>
              <a:ext uri="{FF2B5EF4-FFF2-40B4-BE49-F238E27FC236}">
                <a16:creationId xmlns:a16="http://schemas.microsoft.com/office/drawing/2014/main" id="{48BA7FDF-E6D2-986B-1B72-8850EB7D5C86}"/>
              </a:ext>
            </a:extLst>
          </p:cNvPr>
          <p:cNvPicPr>
            <a:picLocks noChangeAspect="1"/>
          </p:cNvPicPr>
          <p:nvPr/>
        </p:nvPicPr>
        <p:blipFill>
          <a:blip r:embed="rId2"/>
          <a:stretch>
            <a:fillRect/>
          </a:stretch>
        </p:blipFill>
        <p:spPr>
          <a:xfrm>
            <a:off x="6005421" y="4665192"/>
            <a:ext cx="512108" cy="469433"/>
          </a:xfrm>
          <a:prstGeom prst="rect">
            <a:avLst/>
          </a:prstGeom>
        </p:spPr>
      </p:pic>
    </p:spTree>
    <p:extLst>
      <p:ext uri="{BB962C8B-B14F-4D97-AF65-F5344CB8AC3E}">
        <p14:creationId xmlns:p14="http://schemas.microsoft.com/office/powerpoint/2010/main" val="4073316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D553BB-5D9F-002D-88CA-C070F28D1D39}"/>
              </a:ext>
            </a:extLst>
          </p:cNvPr>
          <p:cNvSpPr txBox="1"/>
          <p:nvPr/>
        </p:nvSpPr>
        <p:spPr>
          <a:xfrm>
            <a:off x="522708" y="445537"/>
            <a:ext cx="11372850" cy="53553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Why I Am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Piranesi It BT" panose="03020602040506080505" pitchFamily="66" charset="0"/>
                <a:ea typeface="+mn-ea"/>
                <a:cs typeface="+mn-cs"/>
              </a:rPr>
              <a:t>Hyperdispensationalist </a:t>
            </a:r>
            <a:r>
              <a:rPr lang="en-US" sz="7200" dirty="0">
                <a:solidFill>
                  <a:prstClr val="white"/>
                </a:solidFill>
                <a:latin typeface="Piranesi It BT" panose="03020602040506080505" pitchFamily="66"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white"/>
              </a:solidFill>
              <a:effectLst/>
              <a:uLnTx/>
              <a:uFillTx/>
              <a:latin typeface="Piranesi It BT" panose="03020602040506080505"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prstClr val="white"/>
                </a:solidFill>
                <a:latin typeface="Piranesi It BT" panose="03020602040506080505" pitchFamily="66" charset="0"/>
              </a:rPr>
              <a:t>Cornelius</a:t>
            </a:r>
            <a:endParaRPr kumimoji="0" lang="en-US" sz="5400" b="0" i="0" u="none" strike="noStrike" kern="1200" cap="none" spc="0" normalizeH="0" baseline="0" noProof="0" dirty="0">
              <a:ln>
                <a:noFill/>
              </a:ln>
              <a:solidFill>
                <a:prstClr val="white"/>
              </a:solidFill>
              <a:effectLst/>
              <a:uLnTx/>
              <a:uFillTx/>
              <a:latin typeface="Piranesi It BT" panose="03020602040506080505" pitchFamily="66" charset="0"/>
              <a:ea typeface="+mn-ea"/>
              <a:cs typeface="+mn-cs"/>
            </a:endParaRPr>
          </a:p>
        </p:txBody>
      </p:sp>
      <p:sp>
        <p:nvSpPr>
          <p:cNvPr id="2" name="TextBox 1">
            <a:extLst>
              <a:ext uri="{FF2B5EF4-FFF2-40B4-BE49-F238E27FC236}">
                <a16:creationId xmlns:a16="http://schemas.microsoft.com/office/drawing/2014/main" id="{0DC81433-E1D3-E617-14D5-252D86CC2D1E}"/>
              </a:ext>
            </a:extLst>
          </p:cNvPr>
          <p:cNvSpPr txBox="1"/>
          <p:nvPr/>
        </p:nvSpPr>
        <p:spPr>
          <a:xfrm>
            <a:off x="558470" y="859605"/>
            <a:ext cx="11110822" cy="4832092"/>
          </a:xfrm>
          <a:prstGeom prst="rect">
            <a:avLst/>
          </a:prstGeom>
          <a:noFill/>
        </p:spPr>
        <p:txBody>
          <a:bodyPr wrap="square" rtlCol="0">
            <a:spAutoFit/>
          </a:bodyPr>
          <a:lstStyle/>
          <a:p>
            <a:pPr marL="571500" indent="-571500">
              <a:buFont typeface="Arial" panose="020B0604020202020204" pitchFamily="34" charset="0"/>
              <a:buChar char="•"/>
            </a:pPr>
            <a:r>
              <a:rPr lang="en-US" sz="4400" dirty="0"/>
              <a:t>“Prophecy program” and “Mystery program” are not found in God’s Word.</a:t>
            </a:r>
          </a:p>
          <a:p>
            <a:pPr marL="571500" indent="-571500">
              <a:buFont typeface="Arial" panose="020B0604020202020204" pitchFamily="34" charset="0"/>
              <a:buChar char="•"/>
            </a:pPr>
            <a:r>
              <a:rPr lang="en-US" sz="4400" dirty="0"/>
              <a:t>Cornelius and his house already had personal, eternal salvation.</a:t>
            </a:r>
          </a:p>
          <a:p>
            <a:pPr marL="571500" indent="-571500">
              <a:buFont typeface="Arial" panose="020B0604020202020204" pitchFamily="34" charset="0"/>
              <a:buChar char="•"/>
            </a:pPr>
            <a:r>
              <a:rPr lang="en-US" sz="4400" dirty="0"/>
              <a:t>Many Gentiles will receive the inheritance promised to Israel.</a:t>
            </a:r>
          </a:p>
        </p:txBody>
      </p:sp>
    </p:spTree>
    <p:extLst>
      <p:ext uri="{BB962C8B-B14F-4D97-AF65-F5344CB8AC3E}">
        <p14:creationId xmlns:p14="http://schemas.microsoft.com/office/powerpoint/2010/main" val="5916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anim calcmode="lin" valueType="num">
                                      <p:cBhvr>
                                        <p:cTn id="1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DB5B5-6F7F-96E2-14DD-749B1A942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2005"/>
            <a:ext cx="12192000" cy="5933989"/>
          </a:xfrm>
          <a:prstGeom prst="rect">
            <a:avLst/>
          </a:prstGeom>
          <a:solidFill>
            <a:schemeClr val="tx1"/>
          </a:solidFill>
        </p:spPr>
      </p:pic>
      <p:sp>
        <p:nvSpPr>
          <p:cNvPr id="4" name="Rectangle 3">
            <a:extLst>
              <a:ext uri="{FF2B5EF4-FFF2-40B4-BE49-F238E27FC236}">
                <a16:creationId xmlns:a16="http://schemas.microsoft.com/office/drawing/2014/main" id="{9F0EAA66-E32C-F0FA-EE49-51756D3B8F62}"/>
              </a:ext>
            </a:extLst>
          </p:cNvPr>
          <p:cNvSpPr/>
          <p:nvPr/>
        </p:nvSpPr>
        <p:spPr>
          <a:xfrm>
            <a:off x="7165909" y="1688841"/>
            <a:ext cx="419879" cy="36389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man Old Style"/>
              <a:ea typeface="+mn-ea"/>
              <a:cs typeface="+mn-cs"/>
            </a:endParaRPr>
          </a:p>
        </p:txBody>
      </p:sp>
      <p:sp>
        <p:nvSpPr>
          <p:cNvPr id="2" name="TextBox 1">
            <a:extLst>
              <a:ext uri="{FF2B5EF4-FFF2-40B4-BE49-F238E27FC236}">
                <a16:creationId xmlns:a16="http://schemas.microsoft.com/office/drawing/2014/main" id="{76BA0F57-8B43-EB13-8D88-479217FA9C0B}"/>
              </a:ext>
            </a:extLst>
          </p:cNvPr>
          <p:cNvSpPr txBox="1"/>
          <p:nvPr/>
        </p:nvSpPr>
        <p:spPr>
          <a:xfrm>
            <a:off x="1282461" y="3017988"/>
            <a:ext cx="9230264" cy="2308324"/>
          </a:xfrm>
          <a:prstGeom prst="rect">
            <a:avLst/>
          </a:prstGeom>
          <a:noFill/>
        </p:spPr>
        <p:txBody>
          <a:bodyPr wrap="square" rtlCol="0">
            <a:spAutoFit/>
          </a:bodyPr>
          <a:lstStyle/>
          <a:p>
            <a:pPr algn="ctr"/>
            <a:r>
              <a:rPr lang="en-US" sz="3600" dirty="0"/>
              <a:t>Christ’s Earthly kingdom during the 1000 year reign. The part outside the black box is what is inherited by the Gentiles of Matt. 25: 30-46.</a:t>
            </a:r>
          </a:p>
        </p:txBody>
      </p:sp>
      <p:sp>
        <p:nvSpPr>
          <p:cNvPr id="5" name="TextBox 4">
            <a:extLst>
              <a:ext uri="{FF2B5EF4-FFF2-40B4-BE49-F238E27FC236}">
                <a16:creationId xmlns:a16="http://schemas.microsoft.com/office/drawing/2014/main" id="{FAD09080-0D6F-12D9-CA54-824BA59DFA8E}"/>
              </a:ext>
            </a:extLst>
          </p:cNvPr>
          <p:cNvSpPr txBox="1"/>
          <p:nvPr/>
        </p:nvSpPr>
        <p:spPr>
          <a:xfrm>
            <a:off x="5897593" y="711493"/>
            <a:ext cx="3160143" cy="923330"/>
          </a:xfrm>
          <a:prstGeom prst="rect">
            <a:avLst/>
          </a:prstGeom>
          <a:noFill/>
        </p:spPr>
        <p:txBody>
          <a:bodyPr wrap="square" rtlCol="0">
            <a:spAutoFit/>
          </a:bodyPr>
          <a:lstStyle/>
          <a:p>
            <a:pPr algn="ctr"/>
            <a:r>
              <a:rPr lang="en-US" dirty="0">
                <a:solidFill>
                  <a:srgbClr val="FF0000"/>
                </a:solidFill>
              </a:rPr>
              <a:t>The land promised to Israel that many Gentiles will become part of.</a:t>
            </a:r>
          </a:p>
        </p:txBody>
      </p:sp>
      <p:sp>
        <p:nvSpPr>
          <p:cNvPr id="6" name="Arrow: Down 5">
            <a:extLst>
              <a:ext uri="{FF2B5EF4-FFF2-40B4-BE49-F238E27FC236}">
                <a16:creationId xmlns:a16="http://schemas.microsoft.com/office/drawing/2014/main" id="{A40576D5-F682-B959-5713-AF015B176C12}"/>
              </a:ext>
            </a:extLst>
          </p:cNvPr>
          <p:cNvSpPr/>
          <p:nvPr/>
        </p:nvSpPr>
        <p:spPr>
          <a:xfrm>
            <a:off x="7254815" y="1561381"/>
            <a:ext cx="121033" cy="28467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Rectangle 7">
            <a:extLst>
              <a:ext uri="{FF2B5EF4-FFF2-40B4-BE49-F238E27FC236}">
                <a16:creationId xmlns:a16="http://schemas.microsoft.com/office/drawing/2014/main" id="{14C2D962-F506-C5C8-E6F0-87F947438681}"/>
              </a:ext>
            </a:extLst>
          </p:cNvPr>
          <p:cNvSpPr/>
          <p:nvPr/>
        </p:nvSpPr>
        <p:spPr>
          <a:xfrm>
            <a:off x="1561381" y="2803585"/>
            <a:ext cx="8660921" cy="27086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1D8D7325-02E3-D413-B67B-B35755E36495}"/>
              </a:ext>
            </a:extLst>
          </p:cNvPr>
          <p:cNvCxnSpPr>
            <a:cxnSpLocks/>
          </p:cNvCxnSpPr>
          <p:nvPr/>
        </p:nvCxnSpPr>
        <p:spPr>
          <a:xfrm flipV="1">
            <a:off x="6400800" y="1949570"/>
            <a:ext cx="854015" cy="923330"/>
          </a:xfrm>
          <a:prstGeom prst="straightConnector1">
            <a:avLst/>
          </a:prstGeom>
          <a:ln>
            <a:solidFill>
              <a:srgbClr val="FF0000"/>
            </a:solidFill>
            <a:tailEnd type="triangle"/>
          </a:ln>
          <a:effectLst>
            <a:glow rad="228600">
              <a:schemeClr val="accent2">
                <a:satMod val="175000"/>
                <a:alpha val="40000"/>
              </a:schemeClr>
            </a:glo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2980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MPLY Refuting David O'Steen's Answers to Acts 1115(2)">
            <a:hlinkClick r:id="" action="ppaction://media"/>
            <a:extLst>
              <a:ext uri="{FF2B5EF4-FFF2-40B4-BE49-F238E27FC236}">
                <a16:creationId xmlns:a16="http://schemas.microsoft.com/office/drawing/2014/main" id="{13F24E71-F2C5-C345-EC87-E87640A258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12311113"/>
      </p:ext>
    </p:extLst>
  </p:cSld>
  <p:clrMapOvr>
    <a:masterClrMapping/>
  </p:clrMapOvr>
  <mc:AlternateContent xmlns:mc="http://schemas.openxmlformats.org/markup-compatibility/2006">
    <mc:Choice xmlns:p14="http://schemas.microsoft.com/office/powerpoint/2010/main" Requires="p14">
      <p:transition spd="slow" p14:dur="2000" advClick="0" advTm="127000"/>
    </mc:Choice>
    <mc:Fallback>
      <p:transition spd="slow" advClick="0" advTm="1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B5D3EA-357C-707C-F839-87BCDAEDCD5B}"/>
              </a:ext>
            </a:extLst>
          </p:cNvPr>
          <p:cNvSpPr txBox="1"/>
          <p:nvPr/>
        </p:nvSpPr>
        <p:spPr>
          <a:xfrm>
            <a:off x="431321" y="379562"/>
            <a:ext cx="11369615" cy="3416320"/>
          </a:xfrm>
          <a:prstGeom prst="rect">
            <a:avLst/>
          </a:prstGeom>
          <a:noFill/>
        </p:spPr>
        <p:txBody>
          <a:bodyPr wrap="square" rtlCol="0">
            <a:spAutoFit/>
          </a:bodyPr>
          <a:lstStyle/>
          <a:p>
            <a:pPr marL="571500" indent="-571500">
              <a:buFont typeface="Arial" panose="020B0604020202020204" pitchFamily="34" charset="0"/>
              <a:buChar char="•"/>
            </a:pPr>
            <a:r>
              <a:rPr lang="en-US" sz="3600" dirty="0"/>
              <a:t>Pastor </a:t>
            </a:r>
            <a:r>
              <a:rPr lang="en-US" sz="3600" dirty="0" err="1"/>
              <a:t>O’Steen</a:t>
            </a:r>
            <a:r>
              <a:rPr lang="en-US" sz="3600" dirty="0"/>
              <a:t> contends that the water baptism of Acts 2 and Acts 10 were for power (Acts 1:8).</a:t>
            </a:r>
          </a:p>
          <a:p>
            <a:pPr marL="571500" indent="-571500">
              <a:buFont typeface="Arial" panose="020B0604020202020204" pitchFamily="34" charset="0"/>
              <a:buChar char="•"/>
            </a:pPr>
            <a:r>
              <a:rPr lang="en-US" sz="3600" dirty="0"/>
              <a:t>Dr. Antonius believes that the baptism of Acts 2 is for individual, eternal salvation (the remission of sins).</a:t>
            </a:r>
          </a:p>
        </p:txBody>
      </p:sp>
      <p:sp>
        <p:nvSpPr>
          <p:cNvPr id="3" name="TextBox 2">
            <a:extLst>
              <a:ext uri="{FF2B5EF4-FFF2-40B4-BE49-F238E27FC236}">
                <a16:creationId xmlns:a16="http://schemas.microsoft.com/office/drawing/2014/main" id="{C704434B-F700-DCDE-C3FD-2DCD9CF08AB6}"/>
              </a:ext>
            </a:extLst>
          </p:cNvPr>
          <p:cNvSpPr txBox="1"/>
          <p:nvPr/>
        </p:nvSpPr>
        <p:spPr>
          <a:xfrm>
            <a:off x="431321" y="4183811"/>
            <a:ext cx="11369615" cy="1200329"/>
          </a:xfrm>
          <a:prstGeom prst="rect">
            <a:avLst/>
          </a:prstGeom>
          <a:noFill/>
        </p:spPr>
        <p:txBody>
          <a:bodyPr wrap="square" rtlCol="0">
            <a:spAutoFit/>
          </a:bodyPr>
          <a:lstStyle/>
          <a:p>
            <a:pPr marL="571500" indent="-571500">
              <a:buFont typeface="Arial" panose="020B0604020202020204" pitchFamily="34" charset="0"/>
              <a:buChar char="•"/>
            </a:pPr>
            <a:r>
              <a:rPr lang="en-US" sz="3600" dirty="0"/>
              <a:t>Power is given by the Holy Ghost – not water baptism. </a:t>
            </a:r>
          </a:p>
        </p:txBody>
      </p:sp>
    </p:spTree>
    <p:extLst>
      <p:ext uri="{BB962C8B-B14F-4D97-AF65-F5344CB8AC3E}">
        <p14:creationId xmlns:p14="http://schemas.microsoft.com/office/powerpoint/2010/main" val="2902929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5A8F5-D75D-4BE4-18FA-23B2126ACF7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B44AAD5-BDA4-5B3B-7CA5-B66012BC8E35}"/>
              </a:ext>
            </a:extLst>
          </p:cNvPr>
          <p:cNvSpPr txBox="1"/>
          <p:nvPr/>
        </p:nvSpPr>
        <p:spPr>
          <a:xfrm>
            <a:off x="3838756" y="715992"/>
            <a:ext cx="8169214" cy="461665"/>
          </a:xfrm>
          <a:prstGeom prst="rect">
            <a:avLst/>
          </a:prstGeom>
          <a:noFill/>
        </p:spPr>
        <p:txBody>
          <a:bodyPr wrap="square" rtlCol="0">
            <a:spAutoFit/>
          </a:bodyPr>
          <a:lstStyle/>
          <a:p>
            <a:r>
              <a:rPr lang="en-US" sz="2400" b="1" u="sng" dirty="0">
                <a:solidFill>
                  <a:srgbClr val="FF0000"/>
                </a:solidFill>
              </a:rPr>
              <a:t>https://www.youtube.com/@GraceAliveMinistries</a:t>
            </a:r>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E47C4F46-91E2-5CF6-342E-0C8590422587}"/>
                  </a:ext>
                </a:extLst>
              </p14:cNvPr>
              <p14:cNvContentPartPr/>
              <p14:nvPr/>
            </p14:nvContentPartPr>
            <p14:xfrm>
              <a:off x="3165609" y="136657"/>
              <a:ext cx="1491120" cy="577440"/>
            </p14:xfrm>
          </p:contentPart>
        </mc:Choice>
        <mc:Fallback>
          <p:pic>
            <p:nvPicPr>
              <p:cNvPr id="5" name="Ink 4">
                <a:extLst>
                  <a:ext uri="{FF2B5EF4-FFF2-40B4-BE49-F238E27FC236}">
                    <a16:creationId xmlns:a16="http://schemas.microsoft.com/office/drawing/2014/main" id="{E47C4F46-91E2-5CF6-342E-0C8590422587}"/>
                  </a:ext>
                </a:extLst>
              </p:cNvPr>
              <p:cNvPicPr/>
              <p:nvPr/>
            </p:nvPicPr>
            <p:blipFill>
              <a:blip r:embed="rId4"/>
              <a:stretch>
                <a:fillRect/>
              </a:stretch>
            </p:blipFill>
            <p:spPr>
              <a:xfrm>
                <a:off x="3156969" y="128017"/>
                <a:ext cx="1508760" cy="595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68051923-2771-9F02-A96B-94A980732084}"/>
                  </a:ext>
                </a:extLst>
              </p14:cNvPr>
              <p14:cNvContentPartPr/>
              <p14:nvPr/>
            </p14:nvContentPartPr>
            <p14:xfrm>
              <a:off x="2715969" y="2362897"/>
              <a:ext cx="657720" cy="441720"/>
            </p14:xfrm>
          </p:contentPart>
        </mc:Choice>
        <mc:Fallback>
          <p:pic>
            <p:nvPicPr>
              <p:cNvPr id="6" name="Ink 5">
                <a:extLst>
                  <a:ext uri="{FF2B5EF4-FFF2-40B4-BE49-F238E27FC236}">
                    <a16:creationId xmlns:a16="http://schemas.microsoft.com/office/drawing/2014/main" id="{68051923-2771-9F02-A96B-94A980732084}"/>
                  </a:ext>
                </a:extLst>
              </p:cNvPr>
              <p:cNvPicPr/>
              <p:nvPr/>
            </p:nvPicPr>
            <p:blipFill>
              <a:blip r:embed="rId6"/>
              <a:stretch>
                <a:fillRect/>
              </a:stretch>
            </p:blipFill>
            <p:spPr>
              <a:xfrm>
                <a:off x="2706969" y="2354257"/>
                <a:ext cx="675360" cy="4593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AF1AB817-4F46-D9CE-3B5D-E459D40F3751}"/>
                  </a:ext>
                </a:extLst>
              </p14:cNvPr>
              <p14:cNvContentPartPr/>
              <p14:nvPr/>
            </p14:nvContentPartPr>
            <p14:xfrm>
              <a:off x="3312489" y="1259497"/>
              <a:ext cx="2355120" cy="1122840"/>
            </p14:xfrm>
          </p:contentPart>
        </mc:Choice>
        <mc:Fallback>
          <p:pic>
            <p:nvPicPr>
              <p:cNvPr id="7" name="Ink 6">
                <a:extLst>
                  <a:ext uri="{FF2B5EF4-FFF2-40B4-BE49-F238E27FC236}">
                    <a16:creationId xmlns:a16="http://schemas.microsoft.com/office/drawing/2014/main" id="{AF1AB817-4F46-D9CE-3B5D-E459D40F3751}"/>
                  </a:ext>
                </a:extLst>
              </p:cNvPr>
              <p:cNvPicPr/>
              <p:nvPr/>
            </p:nvPicPr>
            <p:blipFill>
              <a:blip r:embed="rId8"/>
              <a:stretch>
                <a:fillRect/>
              </a:stretch>
            </p:blipFill>
            <p:spPr>
              <a:xfrm>
                <a:off x="3303849" y="1250497"/>
                <a:ext cx="2372760" cy="1140480"/>
              </a:xfrm>
              <a:prstGeom prst="rect">
                <a:avLst/>
              </a:prstGeom>
            </p:spPr>
          </p:pic>
        </mc:Fallback>
      </mc:AlternateContent>
    </p:spTree>
    <p:extLst>
      <p:ext uri="{BB962C8B-B14F-4D97-AF65-F5344CB8AC3E}">
        <p14:creationId xmlns:p14="http://schemas.microsoft.com/office/powerpoint/2010/main" val="3837682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C850B-3FF3-B1DB-D548-B706B70854E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44330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702231-300B-ACED-E011-07C71E755A93}"/>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7C38812B-FF79-B986-7BA2-9E71EC995441}"/>
                  </a:ext>
                </a:extLst>
              </p14:cNvPr>
              <p14:cNvContentPartPr/>
              <p14:nvPr/>
            </p14:nvContentPartPr>
            <p14:xfrm>
              <a:off x="2570169" y="2835577"/>
              <a:ext cx="1968120" cy="1443960"/>
            </p14:xfrm>
          </p:contentPart>
        </mc:Choice>
        <mc:Fallback>
          <p:pic>
            <p:nvPicPr>
              <p:cNvPr id="4" name="Ink 3">
                <a:extLst>
                  <a:ext uri="{FF2B5EF4-FFF2-40B4-BE49-F238E27FC236}">
                    <a16:creationId xmlns:a16="http://schemas.microsoft.com/office/drawing/2014/main" id="{7C38812B-FF79-B986-7BA2-9E71EC995441}"/>
                  </a:ext>
                </a:extLst>
              </p:cNvPr>
              <p:cNvPicPr/>
              <p:nvPr/>
            </p:nvPicPr>
            <p:blipFill>
              <a:blip r:embed="rId4"/>
              <a:stretch>
                <a:fillRect/>
              </a:stretch>
            </p:blipFill>
            <p:spPr>
              <a:xfrm>
                <a:off x="2561169" y="2826937"/>
                <a:ext cx="1985760" cy="1461600"/>
              </a:xfrm>
              <a:prstGeom prst="rect">
                <a:avLst/>
              </a:prstGeom>
            </p:spPr>
          </p:pic>
        </mc:Fallback>
      </mc:AlternateContent>
    </p:spTree>
    <p:extLst>
      <p:ext uri="{BB962C8B-B14F-4D97-AF65-F5344CB8AC3E}">
        <p14:creationId xmlns:p14="http://schemas.microsoft.com/office/powerpoint/2010/main" val="1580204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D2E8AD-F7B1-B0D2-FF86-051D7A51C5D8}"/>
              </a:ext>
            </a:extLst>
          </p:cNvPr>
          <p:cNvSpPr txBox="1"/>
          <p:nvPr/>
        </p:nvSpPr>
        <p:spPr>
          <a:xfrm>
            <a:off x="517585" y="388189"/>
            <a:ext cx="11291977" cy="6186309"/>
          </a:xfrm>
          <a:prstGeom prst="rect">
            <a:avLst/>
          </a:prstGeom>
          <a:noFill/>
        </p:spPr>
        <p:txBody>
          <a:bodyPr wrap="square" rtlCol="0">
            <a:spAutoFit/>
          </a:bodyPr>
          <a:lstStyle/>
          <a:p>
            <a:pPr marL="571500" indent="-571500">
              <a:buFont typeface="Arial" panose="020B0604020202020204" pitchFamily="34" charset="0"/>
              <a:buChar char="•"/>
            </a:pPr>
            <a:r>
              <a:rPr lang="en-US" sz="3600" dirty="0"/>
              <a:t>Water Baptism is </a:t>
            </a:r>
            <a:r>
              <a:rPr lang="en-US" sz="3600" u="sng" dirty="0"/>
              <a:t>NEVER</a:t>
            </a:r>
            <a:r>
              <a:rPr lang="en-US" sz="3600" dirty="0"/>
              <a:t> for personal, eternal soul salvation.</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The remission of sins that “every one of you” (all the house of Israel) are to be baptized for is the remission of ISRAEL’S sins, NOT the individual sins of the people there.</a:t>
            </a:r>
          </a:p>
          <a:p>
            <a:pPr marL="571500" indent="-571500">
              <a:buFont typeface="Arial" panose="020B0604020202020204" pitchFamily="34" charset="0"/>
              <a:buChar char="•"/>
            </a:pPr>
            <a:endParaRPr lang="en-US" sz="3600" dirty="0"/>
          </a:p>
          <a:p>
            <a:pPr marL="571500" indent="-571500">
              <a:buFont typeface="Arial" panose="020B0604020202020204" pitchFamily="34" charset="0"/>
              <a:buChar char="•"/>
            </a:pPr>
            <a:r>
              <a:rPr lang="en-US" sz="3600" dirty="0"/>
              <a:t>The Gospel for individual soul salvation was that one believes that Jesus is the Christ, the Son of God.</a:t>
            </a:r>
          </a:p>
        </p:txBody>
      </p:sp>
    </p:spTree>
    <p:extLst>
      <p:ext uri="{BB962C8B-B14F-4D97-AF65-F5344CB8AC3E}">
        <p14:creationId xmlns:p14="http://schemas.microsoft.com/office/powerpoint/2010/main" val="267825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Bookman Old Style"/>
        <a:ea typeface=""/>
        <a:cs typeface=""/>
      </a:majorFont>
      <a:minorFont>
        <a:latin typeface="Bookman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605</Words>
  <Application>Microsoft Office PowerPoint</Application>
  <PresentationFormat>Widescreen</PresentationFormat>
  <Paragraphs>54</Paragraphs>
  <Slides>16</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Accord SF</vt:lpstr>
      <vt:lpstr>Arial</vt:lpstr>
      <vt:lpstr>Book Antiqua</vt:lpstr>
      <vt:lpstr>Bookman Old Style</vt:lpstr>
      <vt:lpstr>Calibri</vt:lpstr>
      <vt:lpstr>Calibri Light</vt:lpstr>
      <vt:lpstr>Piranesi It BT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Shoop</dc:creator>
  <cp:lastModifiedBy>Keith Shoop</cp:lastModifiedBy>
  <cp:revision>3</cp:revision>
  <dcterms:created xsi:type="dcterms:W3CDTF">2024-07-19T14:35:51Z</dcterms:created>
  <dcterms:modified xsi:type="dcterms:W3CDTF">2024-07-19T20:49:22Z</dcterms:modified>
</cp:coreProperties>
</file>