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60" r:id="rId5"/>
    <p:sldId id="259"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0" d="100"/>
          <a:sy n="80" d="100"/>
        </p:scale>
        <p:origin x="144"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E7E85-94BF-7936-835F-68CDCA3A48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B9E75A-C406-BB92-B998-6DC124AC6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392D95-7FFA-65E6-358A-BFE22C2916CC}"/>
              </a:ext>
            </a:extLst>
          </p:cNvPr>
          <p:cNvSpPr>
            <a:spLocks noGrp="1"/>
          </p:cNvSpPr>
          <p:nvPr>
            <p:ph type="dt" sz="half" idx="10"/>
          </p:nvPr>
        </p:nvSpPr>
        <p:spPr/>
        <p:txBody>
          <a:bodyPr/>
          <a:lstStyle/>
          <a:p>
            <a:fld id="{27CDB0DC-89F5-4D2C-BBF6-AFFFFFFBE800}" type="datetimeFigureOut">
              <a:rPr lang="en-US" smtClean="0"/>
              <a:t>8/23/2024</a:t>
            </a:fld>
            <a:endParaRPr lang="en-US"/>
          </a:p>
        </p:txBody>
      </p:sp>
      <p:sp>
        <p:nvSpPr>
          <p:cNvPr id="5" name="Footer Placeholder 4">
            <a:extLst>
              <a:ext uri="{FF2B5EF4-FFF2-40B4-BE49-F238E27FC236}">
                <a16:creationId xmlns:a16="http://schemas.microsoft.com/office/drawing/2014/main" id="{4A36C665-330D-574E-101A-FD6B23EB0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1AD7B-D737-663B-C097-EE37A62F6F0A}"/>
              </a:ext>
            </a:extLst>
          </p:cNvPr>
          <p:cNvSpPr>
            <a:spLocks noGrp="1"/>
          </p:cNvSpPr>
          <p:nvPr>
            <p:ph type="sldNum" sz="quarter" idx="12"/>
          </p:nvPr>
        </p:nvSpPr>
        <p:spPr/>
        <p:txBody>
          <a:bodyPr/>
          <a:lstStyle/>
          <a:p>
            <a:fld id="{5B2A6933-BE9A-4E5C-AFEB-71D8C53CEE4B}" type="slidenum">
              <a:rPr lang="en-US" smtClean="0"/>
              <a:t>‹#›</a:t>
            </a:fld>
            <a:endParaRPr lang="en-US"/>
          </a:p>
        </p:txBody>
      </p:sp>
    </p:spTree>
    <p:extLst>
      <p:ext uri="{BB962C8B-B14F-4D97-AF65-F5344CB8AC3E}">
        <p14:creationId xmlns:p14="http://schemas.microsoft.com/office/powerpoint/2010/main" val="157659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923C4-7AF9-E72A-F181-5A00546C49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EE5FE4-839A-4672-ACC4-B502F109AC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A1D6C0-1E15-621A-578B-250CC6951A89}"/>
              </a:ext>
            </a:extLst>
          </p:cNvPr>
          <p:cNvSpPr>
            <a:spLocks noGrp="1"/>
          </p:cNvSpPr>
          <p:nvPr>
            <p:ph type="dt" sz="half" idx="10"/>
          </p:nvPr>
        </p:nvSpPr>
        <p:spPr/>
        <p:txBody>
          <a:bodyPr/>
          <a:lstStyle/>
          <a:p>
            <a:fld id="{27CDB0DC-89F5-4D2C-BBF6-AFFFFFFBE800}" type="datetimeFigureOut">
              <a:rPr lang="en-US" smtClean="0"/>
              <a:t>8/23/2024</a:t>
            </a:fld>
            <a:endParaRPr lang="en-US"/>
          </a:p>
        </p:txBody>
      </p:sp>
      <p:sp>
        <p:nvSpPr>
          <p:cNvPr id="5" name="Footer Placeholder 4">
            <a:extLst>
              <a:ext uri="{FF2B5EF4-FFF2-40B4-BE49-F238E27FC236}">
                <a16:creationId xmlns:a16="http://schemas.microsoft.com/office/drawing/2014/main" id="{40B04CB1-790C-9332-EAEB-8F07EF0F6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1A01B-4D15-4829-96A5-C4EDF80C8E61}"/>
              </a:ext>
            </a:extLst>
          </p:cNvPr>
          <p:cNvSpPr>
            <a:spLocks noGrp="1"/>
          </p:cNvSpPr>
          <p:nvPr>
            <p:ph type="sldNum" sz="quarter" idx="12"/>
          </p:nvPr>
        </p:nvSpPr>
        <p:spPr/>
        <p:txBody>
          <a:bodyPr/>
          <a:lstStyle/>
          <a:p>
            <a:fld id="{5B2A6933-BE9A-4E5C-AFEB-71D8C53CEE4B}" type="slidenum">
              <a:rPr lang="en-US" smtClean="0"/>
              <a:t>‹#›</a:t>
            </a:fld>
            <a:endParaRPr lang="en-US"/>
          </a:p>
        </p:txBody>
      </p:sp>
    </p:spTree>
    <p:extLst>
      <p:ext uri="{BB962C8B-B14F-4D97-AF65-F5344CB8AC3E}">
        <p14:creationId xmlns:p14="http://schemas.microsoft.com/office/powerpoint/2010/main" val="2560443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3F5A1F-66C6-7A53-3415-6E0BDDE9FD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ED9699-7CB5-093A-6EAB-D216A4A7A9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F6E79F-9E7F-1A94-6B4D-D324FE1544C2}"/>
              </a:ext>
            </a:extLst>
          </p:cNvPr>
          <p:cNvSpPr>
            <a:spLocks noGrp="1"/>
          </p:cNvSpPr>
          <p:nvPr>
            <p:ph type="dt" sz="half" idx="10"/>
          </p:nvPr>
        </p:nvSpPr>
        <p:spPr/>
        <p:txBody>
          <a:bodyPr/>
          <a:lstStyle/>
          <a:p>
            <a:fld id="{27CDB0DC-89F5-4D2C-BBF6-AFFFFFFBE800}" type="datetimeFigureOut">
              <a:rPr lang="en-US" smtClean="0"/>
              <a:t>8/23/2024</a:t>
            </a:fld>
            <a:endParaRPr lang="en-US"/>
          </a:p>
        </p:txBody>
      </p:sp>
      <p:sp>
        <p:nvSpPr>
          <p:cNvPr id="5" name="Footer Placeholder 4">
            <a:extLst>
              <a:ext uri="{FF2B5EF4-FFF2-40B4-BE49-F238E27FC236}">
                <a16:creationId xmlns:a16="http://schemas.microsoft.com/office/drawing/2014/main" id="{FAB5DD4A-E4E1-F236-73C7-665DB717C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56AF2-1470-D9A6-5F37-59D516027639}"/>
              </a:ext>
            </a:extLst>
          </p:cNvPr>
          <p:cNvSpPr>
            <a:spLocks noGrp="1"/>
          </p:cNvSpPr>
          <p:nvPr>
            <p:ph type="sldNum" sz="quarter" idx="12"/>
          </p:nvPr>
        </p:nvSpPr>
        <p:spPr/>
        <p:txBody>
          <a:bodyPr/>
          <a:lstStyle/>
          <a:p>
            <a:fld id="{5B2A6933-BE9A-4E5C-AFEB-71D8C53CEE4B}" type="slidenum">
              <a:rPr lang="en-US" smtClean="0"/>
              <a:t>‹#›</a:t>
            </a:fld>
            <a:endParaRPr lang="en-US"/>
          </a:p>
        </p:txBody>
      </p:sp>
    </p:spTree>
    <p:extLst>
      <p:ext uri="{BB962C8B-B14F-4D97-AF65-F5344CB8AC3E}">
        <p14:creationId xmlns:p14="http://schemas.microsoft.com/office/powerpoint/2010/main" val="3544732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BD3A-6B8C-2857-095A-201E03E378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FB031D-3C2B-5901-1E32-A77D2B70D6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01A1D-7C83-8975-BD94-01452D1F1C9D}"/>
              </a:ext>
            </a:extLst>
          </p:cNvPr>
          <p:cNvSpPr>
            <a:spLocks noGrp="1"/>
          </p:cNvSpPr>
          <p:nvPr>
            <p:ph type="dt" sz="half" idx="10"/>
          </p:nvPr>
        </p:nvSpPr>
        <p:spPr/>
        <p:txBody>
          <a:bodyPr/>
          <a:lstStyle/>
          <a:p>
            <a:fld id="{27CDB0DC-89F5-4D2C-BBF6-AFFFFFFBE800}" type="datetimeFigureOut">
              <a:rPr lang="en-US" smtClean="0"/>
              <a:t>8/23/2024</a:t>
            </a:fld>
            <a:endParaRPr lang="en-US"/>
          </a:p>
        </p:txBody>
      </p:sp>
      <p:sp>
        <p:nvSpPr>
          <p:cNvPr id="5" name="Footer Placeholder 4">
            <a:extLst>
              <a:ext uri="{FF2B5EF4-FFF2-40B4-BE49-F238E27FC236}">
                <a16:creationId xmlns:a16="http://schemas.microsoft.com/office/drawing/2014/main" id="{10C39AC9-0BA8-FBB5-EC65-8B18B77FB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EAE45-0EAC-331A-E30C-46B1F98820DE}"/>
              </a:ext>
            </a:extLst>
          </p:cNvPr>
          <p:cNvSpPr>
            <a:spLocks noGrp="1"/>
          </p:cNvSpPr>
          <p:nvPr>
            <p:ph type="sldNum" sz="quarter" idx="12"/>
          </p:nvPr>
        </p:nvSpPr>
        <p:spPr/>
        <p:txBody>
          <a:bodyPr/>
          <a:lstStyle/>
          <a:p>
            <a:fld id="{5B2A6933-BE9A-4E5C-AFEB-71D8C53CEE4B}" type="slidenum">
              <a:rPr lang="en-US" smtClean="0"/>
              <a:t>‹#›</a:t>
            </a:fld>
            <a:endParaRPr lang="en-US"/>
          </a:p>
        </p:txBody>
      </p:sp>
    </p:spTree>
    <p:extLst>
      <p:ext uri="{BB962C8B-B14F-4D97-AF65-F5344CB8AC3E}">
        <p14:creationId xmlns:p14="http://schemas.microsoft.com/office/powerpoint/2010/main" val="172353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562E8-8A84-1BC7-D6A0-4629FF5837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BFCE96-8962-E74C-1D7D-121121CCD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92F499-00B1-6969-C8DD-A6F7DAAA8625}"/>
              </a:ext>
            </a:extLst>
          </p:cNvPr>
          <p:cNvSpPr>
            <a:spLocks noGrp="1"/>
          </p:cNvSpPr>
          <p:nvPr>
            <p:ph type="dt" sz="half" idx="10"/>
          </p:nvPr>
        </p:nvSpPr>
        <p:spPr/>
        <p:txBody>
          <a:bodyPr/>
          <a:lstStyle/>
          <a:p>
            <a:fld id="{27CDB0DC-89F5-4D2C-BBF6-AFFFFFFBE800}" type="datetimeFigureOut">
              <a:rPr lang="en-US" smtClean="0"/>
              <a:t>8/23/2024</a:t>
            </a:fld>
            <a:endParaRPr lang="en-US"/>
          </a:p>
        </p:txBody>
      </p:sp>
      <p:sp>
        <p:nvSpPr>
          <p:cNvPr id="5" name="Footer Placeholder 4">
            <a:extLst>
              <a:ext uri="{FF2B5EF4-FFF2-40B4-BE49-F238E27FC236}">
                <a16:creationId xmlns:a16="http://schemas.microsoft.com/office/drawing/2014/main" id="{B0E5CE5F-F0F3-0C2C-90E9-280BE0E32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3173B-87BE-75EF-7425-B7F251546AF7}"/>
              </a:ext>
            </a:extLst>
          </p:cNvPr>
          <p:cNvSpPr>
            <a:spLocks noGrp="1"/>
          </p:cNvSpPr>
          <p:nvPr>
            <p:ph type="sldNum" sz="quarter" idx="12"/>
          </p:nvPr>
        </p:nvSpPr>
        <p:spPr/>
        <p:txBody>
          <a:bodyPr/>
          <a:lstStyle/>
          <a:p>
            <a:fld id="{5B2A6933-BE9A-4E5C-AFEB-71D8C53CEE4B}" type="slidenum">
              <a:rPr lang="en-US" smtClean="0"/>
              <a:t>‹#›</a:t>
            </a:fld>
            <a:endParaRPr lang="en-US"/>
          </a:p>
        </p:txBody>
      </p:sp>
    </p:spTree>
    <p:extLst>
      <p:ext uri="{BB962C8B-B14F-4D97-AF65-F5344CB8AC3E}">
        <p14:creationId xmlns:p14="http://schemas.microsoft.com/office/powerpoint/2010/main" val="3671537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43F56-D3A2-5A25-A8AB-1771243A00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FA19E8-2B1C-42E3-4C11-79FCD314F7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5D2BE6-D308-7353-4F22-E76E4BE0E2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E137E3-040D-61FD-6BE2-D2EDC306FCEA}"/>
              </a:ext>
            </a:extLst>
          </p:cNvPr>
          <p:cNvSpPr>
            <a:spLocks noGrp="1"/>
          </p:cNvSpPr>
          <p:nvPr>
            <p:ph type="dt" sz="half" idx="10"/>
          </p:nvPr>
        </p:nvSpPr>
        <p:spPr/>
        <p:txBody>
          <a:bodyPr/>
          <a:lstStyle/>
          <a:p>
            <a:fld id="{27CDB0DC-89F5-4D2C-BBF6-AFFFFFFBE800}" type="datetimeFigureOut">
              <a:rPr lang="en-US" smtClean="0"/>
              <a:t>8/23/2024</a:t>
            </a:fld>
            <a:endParaRPr lang="en-US"/>
          </a:p>
        </p:txBody>
      </p:sp>
      <p:sp>
        <p:nvSpPr>
          <p:cNvPr id="6" name="Footer Placeholder 5">
            <a:extLst>
              <a:ext uri="{FF2B5EF4-FFF2-40B4-BE49-F238E27FC236}">
                <a16:creationId xmlns:a16="http://schemas.microsoft.com/office/drawing/2014/main" id="{B50D4988-1D6F-EA2B-1D99-1ACD55A57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5FD14F-65F5-263B-60BC-8CF11F974EDB}"/>
              </a:ext>
            </a:extLst>
          </p:cNvPr>
          <p:cNvSpPr>
            <a:spLocks noGrp="1"/>
          </p:cNvSpPr>
          <p:nvPr>
            <p:ph type="sldNum" sz="quarter" idx="12"/>
          </p:nvPr>
        </p:nvSpPr>
        <p:spPr/>
        <p:txBody>
          <a:bodyPr/>
          <a:lstStyle/>
          <a:p>
            <a:fld id="{5B2A6933-BE9A-4E5C-AFEB-71D8C53CEE4B}" type="slidenum">
              <a:rPr lang="en-US" smtClean="0"/>
              <a:t>‹#›</a:t>
            </a:fld>
            <a:endParaRPr lang="en-US"/>
          </a:p>
        </p:txBody>
      </p:sp>
    </p:spTree>
    <p:extLst>
      <p:ext uri="{BB962C8B-B14F-4D97-AF65-F5344CB8AC3E}">
        <p14:creationId xmlns:p14="http://schemas.microsoft.com/office/powerpoint/2010/main" val="187085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30466-0618-1534-4C6B-AC9AB45283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FE1471-7F19-377B-E641-12672D4F5C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B11E4D-9AA2-28F6-60AE-F277E6E043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32FA16-A2E5-D86D-7D5C-3A986F65EE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B022CA-671B-B3BD-0173-95F9F7075F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EAD856-283E-BC97-7341-CB4C8AAD1AEF}"/>
              </a:ext>
            </a:extLst>
          </p:cNvPr>
          <p:cNvSpPr>
            <a:spLocks noGrp="1"/>
          </p:cNvSpPr>
          <p:nvPr>
            <p:ph type="dt" sz="half" idx="10"/>
          </p:nvPr>
        </p:nvSpPr>
        <p:spPr/>
        <p:txBody>
          <a:bodyPr/>
          <a:lstStyle/>
          <a:p>
            <a:fld id="{27CDB0DC-89F5-4D2C-BBF6-AFFFFFFBE800}" type="datetimeFigureOut">
              <a:rPr lang="en-US" smtClean="0"/>
              <a:t>8/23/2024</a:t>
            </a:fld>
            <a:endParaRPr lang="en-US"/>
          </a:p>
        </p:txBody>
      </p:sp>
      <p:sp>
        <p:nvSpPr>
          <p:cNvPr id="8" name="Footer Placeholder 7">
            <a:extLst>
              <a:ext uri="{FF2B5EF4-FFF2-40B4-BE49-F238E27FC236}">
                <a16:creationId xmlns:a16="http://schemas.microsoft.com/office/drawing/2014/main" id="{3040B80E-40B0-AB76-79AE-67A14A392C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D33B34-8167-0C41-17B4-08052A230E39}"/>
              </a:ext>
            </a:extLst>
          </p:cNvPr>
          <p:cNvSpPr>
            <a:spLocks noGrp="1"/>
          </p:cNvSpPr>
          <p:nvPr>
            <p:ph type="sldNum" sz="quarter" idx="12"/>
          </p:nvPr>
        </p:nvSpPr>
        <p:spPr/>
        <p:txBody>
          <a:bodyPr/>
          <a:lstStyle/>
          <a:p>
            <a:fld id="{5B2A6933-BE9A-4E5C-AFEB-71D8C53CEE4B}" type="slidenum">
              <a:rPr lang="en-US" smtClean="0"/>
              <a:t>‹#›</a:t>
            </a:fld>
            <a:endParaRPr lang="en-US"/>
          </a:p>
        </p:txBody>
      </p:sp>
    </p:spTree>
    <p:extLst>
      <p:ext uri="{BB962C8B-B14F-4D97-AF65-F5344CB8AC3E}">
        <p14:creationId xmlns:p14="http://schemas.microsoft.com/office/powerpoint/2010/main" val="4067346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6D528-CF4F-3DC0-1ADD-41D10A18B9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FC8ED-6BC7-772E-28B5-590DE4F9D081}"/>
              </a:ext>
            </a:extLst>
          </p:cNvPr>
          <p:cNvSpPr>
            <a:spLocks noGrp="1"/>
          </p:cNvSpPr>
          <p:nvPr>
            <p:ph type="dt" sz="half" idx="10"/>
          </p:nvPr>
        </p:nvSpPr>
        <p:spPr/>
        <p:txBody>
          <a:bodyPr/>
          <a:lstStyle/>
          <a:p>
            <a:fld id="{27CDB0DC-89F5-4D2C-BBF6-AFFFFFFBE800}" type="datetimeFigureOut">
              <a:rPr lang="en-US" smtClean="0"/>
              <a:t>8/23/2024</a:t>
            </a:fld>
            <a:endParaRPr lang="en-US"/>
          </a:p>
        </p:txBody>
      </p:sp>
      <p:sp>
        <p:nvSpPr>
          <p:cNvPr id="4" name="Footer Placeholder 3">
            <a:extLst>
              <a:ext uri="{FF2B5EF4-FFF2-40B4-BE49-F238E27FC236}">
                <a16:creationId xmlns:a16="http://schemas.microsoft.com/office/drawing/2014/main" id="{5ABB721C-0396-E247-B94C-3CCF0BEF85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D77B3E-F27A-AD72-D55B-192C5DA1FE92}"/>
              </a:ext>
            </a:extLst>
          </p:cNvPr>
          <p:cNvSpPr>
            <a:spLocks noGrp="1"/>
          </p:cNvSpPr>
          <p:nvPr>
            <p:ph type="sldNum" sz="quarter" idx="12"/>
          </p:nvPr>
        </p:nvSpPr>
        <p:spPr/>
        <p:txBody>
          <a:bodyPr/>
          <a:lstStyle/>
          <a:p>
            <a:fld id="{5B2A6933-BE9A-4E5C-AFEB-71D8C53CEE4B}" type="slidenum">
              <a:rPr lang="en-US" smtClean="0"/>
              <a:t>‹#›</a:t>
            </a:fld>
            <a:endParaRPr lang="en-US"/>
          </a:p>
        </p:txBody>
      </p:sp>
    </p:spTree>
    <p:extLst>
      <p:ext uri="{BB962C8B-B14F-4D97-AF65-F5344CB8AC3E}">
        <p14:creationId xmlns:p14="http://schemas.microsoft.com/office/powerpoint/2010/main" val="3487493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34CDC1-D30B-B8C3-B6E2-499CEFC9A6C2}"/>
              </a:ext>
            </a:extLst>
          </p:cNvPr>
          <p:cNvSpPr>
            <a:spLocks noGrp="1"/>
          </p:cNvSpPr>
          <p:nvPr>
            <p:ph type="dt" sz="half" idx="10"/>
          </p:nvPr>
        </p:nvSpPr>
        <p:spPr/>
        <p:txBody>
          <a:bodyPr/>
          <a:lstStyle/>
          <a:p>
            <a:fld id="{27CDB0DC-89F5-4D2C-BBF6-AFFFFFFBE800}" type="datetimeFigureOut">
              <a:rPr lang="en-US" smtClean="0"/>
              <a:t>8/23/2024</a:t>
            </a:fld>
            <a:endParaRPr lang="en-US"/>
          </a:p>
        </p:txBody>
      </p:sp>
      <p:sp>
        <p:nvSpPr>
          <p:cNvPr id="3" name="Footer Placeholder 2">
            <a:extLst>
              <a:ext uri="{FF2B5EF4-FFF2-40B4-BE49-F238E27FC236}">
                <a16:creationId xmlns:a16="http://schemas.microsoft.com/office/drawing/2014/main" id="{D205CC45-E186-7CCE-8FA0-1E27AD384C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AD581F-6F22-7333-E13E-9B84E42375B6}"/>
              </a:ext>
            </a:extLst>
          </p:cNvPr>
          <p:cNvSpPr>
            <a:spLocks noGrp="1"/>
          </p:cNvSpPr>
          <p:nvPr>
            <p:ph type="sldNum" sz="quarter" idx="12"/>
          </p:nvPr>
        </p:nvSpPr>
        <p:spPr/>
        <p:txBody>
          <a:bodyPr/>
          <a:lstStyle/>
          <a:p>
            <a:fld id="{5B2A6933-BE9A-4E5C-AFEB-71D8C53CEE4B}" type="slidenum">
              <a:rPr lang="en-US" smtClean="0"/>
              <a:t>‹#›</a:t>
            </a:fld>
            <a:endParaRPr lang="en-US"/>
          </a:p>
        </p:txBody>
      </p:sp>
    </p:spTree>
    <p:extLst>
      <p:ext uri="{BB962C8B-B14F-4D97-AF65-F5344CB8AC3E}">
        <p14:creationId xmlns:p14="http://schemas.microsoft.com/office/powerpoint/2010/main" val="303837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FC80A-622B-D79E-A429-EDE9515473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46A0A0-E14D-2586-FA92-2228D8441C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A8D308-A78A-0ED5-9A2C-37C15B79DD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A97EE4-B5E8-9081-7FB7-AF433EE477A0}"/>
              </a:ext>
            </a:extLst>
          </p:cNvPr>
          <p:cNvSpPr>
            <a:spLocks noGrp="1"/>
          </p:cNvSpPr>
          <p:nvPr>
            <p:ph type="dt" sz="half" idx="10"/>
          </p:nvPr>
        </p:nvSpPr>
        <p:spPr/>
        <p:txBody>
          <a:bodyPr/>
          <a:lstStyle/>
          <a:p>
            <a:fld id="{27CDB0DC-89F5-4D2C-BBF6-AFFFFFFBE800}" type="datetimeFigureOut">
              <a:rPr lang="en-US" smtClean="0"/>
              <a:t>8/23/2024</a:t>
            </a:fld>
            <a:endParaRPr lang="en-US"/>
          </a:p>
        </p:txBody>
      </p:sp>
      <p:sp>
        <p:nvSpPr>
          <p:cNvPr id="6" name="Footer Placeholder 5">
            <a:extLst>
              <a:ext uri="{FF2B5EF4-FFF2-40B4-BE49-F238E27FC236}">
                <a16:creationId xmlns:a16="http://schemas.microsoft.com/office/drawing/2014/main" id="{42A67932-C4B7-93A4-EA08-AC6D3769CF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F71478-446C-028F-6E7A-CF1BAE48C9CC}"/>
              </a:ext>
            </a:extLst>
          </p:cNvPr>
          <p:cNvSpPr>
            <a:spLocks noGrp="1"/>
          </p:cNvSpPr>
          <p:nvPr>
            <p:ph type="sldNum" sz="quarter" idx="12"/>
          </p:nvPr>
        </p:nvSpPr>
        <p:spPr/>
        <p:txBody>
          <a:bodyPr/>
          <a:lstStyle/>
          <a:p>
            <a:fld id="{5B2A6933-BE9A-4E5C-AFEB-71D8C53CEE4B}" type="slidenum">
              <a:rPr lang="en-US" smtClean="0"/>
              <a:t>‹#›</a:t>
            </a:fld>
            <a:endParaRPr lang="en-US"/>
          </a:p>
        </p:txBody>
      </p:sp>
    </p:spTree>
    <p:extLst>
      <p:ext uri="{BB962C8B-B14F-4D97-AF65-F5344CB8AC3E}">
        <p14:creationId xmlns:p14="http://schemas.microsoft.com/office/powerpoint/2010/main" val="242931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42682-0303-176F-EA44-6026F2FB9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F53911-9598-3738-7858-535DACCF84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CACE3F-99DB-9F71-C0E5-DBF937DC4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70CE63-E70C-6860-2D0F-DDFF8EFCB83F}"/>
              </a:ext>
            </a:extLst>
          </p:cNvPr>
          <p:cNvSpPr>
            <a:spLocks noGrp="1"/>
          </p:cNvSpPr>
          <p:nvPr>
            <p:ph type="dt" sz="half" idx="10"/>
          </p:nvPr>
        </p:nvSpPr>
        <p:spPr/>
        <p:txBody>
          <a:bodyPr/>
          <a:lstStyle/>
          <a:p>
            <a:fld id="{27CDB0DC-89F5-4D2C-BBF6-AFFFFFFBE800}" type="datetimeFigureOut">
              <a:rPr lang="en-US" smtClean="0"/>
              <a:t>8/23/2024</a:t>
            </a:fld>
            <a:endParaRPr lang="en-US"/>
          </a:p>
        </p:txBody>
      </p:sp>
      <p:sp>
        <p:nvSpPr>
          <p:cNvPr id="6" name="Footer Placeholder 5">
            <a:extLst>
              <a:ext uri="{FF2B5EF4-FFF2-40B4-BE49-F238E27FC236}">
                <a16:creationId xmlns:a16="http://schemas.microsoft.com/office/drawing/2014/main" id="{46E0ED99-C048-0D90-8750-056489A6D5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3F719-6F45-204B-9BEE-E13B10510E3A}"/>
              </a:ext>
            </a:extLst>
          </p:cNvPr>
          <p:cNvSpPr>
            <a:spLocks noGrp="1"/>
          </p:cNvSpPr>
          <p:nvPr>
            <p:ph type="sldNum" sz="quarter" idx="12"/>
          </p:nvPr>
        </p:nvSpPr>
        <p:spPr/>
        <p:txBody>
          <a:bodyPr/>
          <a:lstStyle/>
          <a:p>
            <a:fld id="{5B2A6933-BE9A-4E5C-AFEB-71D8C53CEE4B}" type="slidenum">
              <a:rPr lang="en-US" smtClean="0"/>
              <a:t>‹#›</a:t>
            </a:fld>
            <a:endParaRPr lang="en-US"/>
          </a:p>
        </p:txBody>
      </p:sp>
    </p:spTree>
    <p:extLst>
      <p:ext uri="{BB962C8B-B14F-4D97-AF65-F5344CB8AC3E}">
        <p14:creationId xmlns:p14="http://schemas.microsoft.com/office/powerpoint/2010/main" val="3523595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7707C2-8AB1-A48B-4374-177C6BE489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1CA258-B28F-1998-C69B-46DCB1156A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E2347-D37B-D37B-0CF1-456AC79C38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B0DC-89F5-4D2C-BBF6-AFFFFFFBE800}" type="datetimeFigureOut">
              <a:rPr lang="en-US" smtClean="0"/>
              <a:t>8/23/2024</a:t>
            </a:fld>
            <a:endParaRPr lang="en-US"/>
          </a:p>
        </p:txBody>
      </p:sp>
      <p:sp>
        <p:nvSpPr>
          <p:cNvPr id="5" name="Footer Placeholder 4">
            <a:extLst>
              <a:ext uri="{FF2B5EF4-FFF2-40B4-BE49-F238E27FC236}">
                <a16:creationId xmlns:a16="http://schemas.microsoft.com/office/drawing/2014/main" id="{829EF9CB-C0EB-865F-BD6B-5554C3B414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269E16-3056-C0EC-4FEA-1A77032E2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A6933-BE9A-4E5C-AFEB-71D8C53CEE4B}" type="slidenum">
              <a:rPr lang="en-US" smtClean="0"/>
              <a:t>‹#›</a:t>
            </a:fld>
            <a:endParaRPr lang="en-US"/>
          </a:p>
        </p:txBody>
      </p:sp>
    </p:spTree>
    <p:extLst>
      <p:ext uri="{BB962C8B-B14F-4D97-AF65-F5344CB8AC3E}">
        <p14:creationId xmlns:p14="http://schemas.microsoft.com/office/powerpoint/2010/main" val="101628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2A6076-22C1-FE72-82FD-BA1867313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11"/>
            <a:ext cx="12192000" cy="6852177"/>
          </a:xfrm>
          <a:prstGeom prst="rect">
            <a:avLst/>
          </a:prstGeom>
        </p:spPr>
      </p:pic>
      <p:sp>
        <p:nvSpPr>
          <p:cNvPr id="6" name="TextBox 5">
            <a:extLst>
              <a:ext uri="{FF2B5EF4-FFF2-40B4-BE49-F238E27FC236}">
                <a16:creationId xmlns:a16="http://schemas.microsoft.com/office/drawing/2014/main" id="{176978F7-FBD5-9470-510D-905CB5A73F57}"/>
              </a:ext>
            </a:extLst>
          </p:cNvPr>
          <p:cNvSpPr txBox="1"/>
          <p:nvPr/>
        </p:nvSpPr>
        <p:spPr>
          <a:xfrm>
            <a:off x="2424022" y="103517"/>
            <a:ext cx="2277373" cy="1200329"/>
          </a:xfrm>
          <a:prstGeom prst="rect">
            <a:avLst/>
          </a:prstGeom>
          <a:noFill/>
        </p:spPr>
        <p:txBody>
          <a:bodyPr wrap="square" rtlCol="0">
            <a:spAutoFit/>
          </a:bodyPr>
          <a:lstStyle/>
          <a:p>
            <a:r>
              <a:rPr lang="en-US" sz="2800" strike="sngStrike" dirty="0">
                <a:solidFill>
                  <a:schemeClr val="accent2"/>
                </a:solidFill>
                <a:latin typeface="+mj-lt"/>
              </a:rPr>
              <a:t>XX XXX</a:t>
            </a:r>
          </a:p>
          <a:p>
            <a:pPr algn="ctr"/>
            <a:r>
              <a:rPr lang="en-US" sz="4400" dirty="0">
                <a:solidFill>
                  <a:schemeClr val="accent1">
                    <a:lumMod val="75000"/>
                  </a:schemeClr>
                </a:solidFill>
                <a:latin typeface="+mj-lt"/>
              </a:rPr>
              <a:t>AM</a:t>
            </a:r>
          </a:p>
        </p:txBody>
      </p:sp>
      <p:cxnSp>
        <p:nvCxnSpPr>
          <p:cNvPr id="9" name="Straight Arrow Connector 8">
            <a:extLst>
              <a:ext uri="{FF2B5EF4-FFF2-40B4-BE49-F238E27FC236}">
                <a16:creationId xmlns:a16="http://schemas.microsoft.com/office/drawing/2014/main" id="{5A0C87E0-DF97-A2C3-1939-399E3900CF3F}"/>
              </a:ext>
            </a:extLst>
          </p:cNvPr>
          <p:cNvCxnSpPr>
            <a:cxnSpLocks/>
          </p:cNvCxnSpPr>
          <p:nvPr/>
        </p:nvCxnSpPr>
        <p:spPr>
          <a:xfrm>
            <a:off x="2320506" y="707366"/>
            <a:ext cx="785003" cy="163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938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85A7E2-65F5-6D21-01FE-617FD7198E7C}"/>
              </a:ext>
            </a:extLst>
          </p:cNvPr>
          <p:cNvSpPr txBox="1"/>
          <p:nvPr/>
        </p:nvSpPr>
        <p:spPr>
          <a:xfrm>
            <a:off x="385011" y="457200"/>
            <a:ext cx="11321715" cy="1200329"/>
          </a:xfrm>
          <a:prstGeom prst="rect">
            <a:avLst/>
          </a:prstGeom>
          <a:noFill/>
        </p:spPr>
        <p:txBody>
          <a:bodyPr wrap="square" rtlCol="0">
            <a:spAutoFit/>
          </a:bodyPr>
          <a:lstStyle/>
          <a:p>
            <a:pPr algn="ctr"/>
            <a:r>
              <a:rPr lang="en-US" sz="3600" dirty="0"/>
              <a:t>Who was the dispensation of the grace of God given to?</a:t>
            </a:r>
          </a:p>
        </p:txBody>
      </p:sp>
      <p:sp>
        <p:nvSpPr>
          <p:cNvPr id="3" name="TextBox 2">
            <a:extLst>
              <a:ext uri="{FF2B5EF4-FFF2-40B4-BE49-F238E27FC236}">
                <a16:creationId xmlns:a16="http://schemas.microsoft.com/office/drawing/2014/main" id="{51572CB3-E170-ECB1-6F3B-C0A609E4D114}"/>
              </a:ext>
            </a:extLst>
          </p:cNvPr>
          <p:cNvSpPr txBox="1"/>
          <p:nvPr/>
        </p:nvSpPr>
        <p:spPr>
          <a:xfrm>
            <a:off x="485275" y="2153653"/>
            <a:ext cx="11221452" cy="1200329"/>
          </a:xfrm>
          <a:prstGeom prst="rect">
            <a:avLst/>
          </a:prstGeom>
          <a:noFill/>
        </p:spPr>
        <p:txBody>
          <a:bodyPr wrap="square" rtlCol="0">
            <a:spAutoFit/>
          </a:bodyPr>
          <a:lstStyle/>
          <a:p>
            <a:pPr algn="ctr"/>
            <a:r>
              <a:rPr lang="en-US" sz="3600" dirty="0"/>
              <a:t>Who was the dispensation of the gospel of the grace of God committed to?</a:t>
            </a:r>
          </a:p>
        </p:txBody>
      </p:sp>
      <p:sp>
        <p:nvSpPr>
          <p:cNvPr id="5" name="TextBox 4">
            <a:extLst>
              <a:ext uri="{FF2B5EF4-FFF2-40B4-BE49-F238E27FC236}">
                <a16:creationId xmlns:a16="http://schemas.microsoft.com/office/drawing/2014/main" id="{CC32EBF7-29F2-6A8D-772B-5A3B2361BBCD}"/>
              </a:ext>
            </a:extLst>
          </p:cNvPr>
          <p:cNvSpPr txBox="1"/>
          <p:nvPr/>
        </p:nvSpPr>
        <p:spPr>
          <a:xfrm>
            <a:off x="485275" y="3681663"/>
            <a:ext cx="11221452" cy="1754326"/>
          </a:xfrm>
          <a:prstGeom prst="rect">
            <a:avLst/>
          </a:prstGeom>
          <a:noFill/>
        </p:spPr>
        <p:txBody>
          <a:bodyPr wrap="square" rtlCol="0">
            <a:spAutoFit/>
          </a:bodyPr>
          <a:lstStyle/>
          <a:p>
            <a:pPr marL="0" marR="0" algn="ctr">
              <a:spcBef>
                <a:spcPts val="0"/>
              </a:spcBef>
              <a:spcAft>
                <a:spcPts val="800"/>
              </a:spcAft>
            </a:pP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If the dispensation of grace and the gospel of grace were committed to Paul, who had to first be saved and subsequently instructed in these things for them to begin?</a:t>
            </a:r>
            <a:endParaRPr lang="en-US" sz="3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830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ach -Why I am Not a Hyperdispensationalist! - paul - me first">
            <a:hlinkClick r:id="" action="ppaction://media"/>
            <a:extLst>
              <a:ext uri="{FF2B5EF4-FFF2-40B4-BE49-F238E27FC236}">
                <a16:creationId xmlns:a16="http://schemas.microsoft.com/office/drawing/2014/main" id="{6E7387E1-BF07-C9C2-32EF-7B0D9AE7F7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80435983"/>
      </p:ext>
    </p:extLst>
  </p:cSld>
  <p:clrMapOvr>
    <a:masterClrMapping/>
  </p:clrMapOvr>
  <mc:AlternateContent xmlns:mc="http://schemas.openxmlformats.org/markup-compatibility/2006">
    <mc:Choice xmlns:p14="http://schemas.microsoft.com/office/powerpoint/2010/main" Requires="p14">
      <p:transition spd="slow" p14:dur="2000" advClick="0" advTm="1220"/>
    </mc:Choice>
    <mc:Fallback>
      <p:transition spd="slow" advClick="0" advTm="1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8430B1-9B18-E7AE-34BE-73DC6DB08662}"/>
              </a:ext>
            </a:extLst>
          </p:cNvPr>
          <p:cNvSpPr txBox="1"/>
          <p:nvPr/>
        </p:nvSpPr>
        <p:spPr>
          <a:xfrm>
            <a:off x="368968" y="323617"/>
            <a:ext cx="11454063" cy="2015936"/>
          </a:xfrm>
          <a:prstGeom prst="rect">
            <a:avLst/>
          </a:prstGeom>
          <a:noFill/>
        </p:spPr>
        <p:txBody>
          <a:bodyPr wrap="square" rtlCol="0">
            <a:spAutoFit/>
          </a:bodyPr>
          <a:lstStyle/>
          <a:p>
            <a:pPr algn="ctr">
              <a:spcAft>
                <a:spcPts val="600"/>
              </a:spcAft>
            </a:pPr>
            <a:r>
              <a:rPr lang="en-US" sz="4000" b="1" u="sng" dirty="0"/>
              <a:t>The </a:t>
            </a:r>
            <a:r>
              <a:rPr lang="en-US" sz="4000" b="1" u="sng" dirty="0" err="1"/>
              <a:t>Ruckmanite</a:t>
            </a:r>
            <a:r>
              <a:rPr lang="en-US" sz="4000" b="1" u="sng" dirty="0"/>
              <a:t> View</a:t>
            </a:r>
            <a:r>
              <a:rPr lang="en-US" sz="4000" dirty="0"/>
              <a:t>:</a:t>
            </a:r>
          </a:p>
          <a:p>
            <a:pPr algn="ctr">
              <a:spcAft>
                <a:spcPts val="600"/>
              </a:spcAft>
            </a:pPr>
            <a:r>
              <a:rPr lang="en-US" sz="4000" dirty="0"/>
              <a:t>Paul’s longsuffering was a pattern for the Body of Christ to follow.</a:t>
            </a:r>
          </a:p>
        </p:txBody>
      </p:sp>
      <p:sp>
        <p:nvSpPr>
          <p:cNvPr id="3" name="TextBox 2">
            <a:extLst>
              <a:ext uri="{FF2B5EF4-FFF2-40B4-BE49-F238E27FC236}">
                <a16:creationId xmlns:a16="http://schemas.microsoft.com/office/drawing/2014/main" id="{E6D330C9-E816-0BDB-94E8-95C0244F6D55}"/>
              </a:ext>
            </a:extLst>
          </p:cNvPr>
          <p:cNvSpPr txBox="1"/>
          <p:nvPr/>
        </p:nvSpPr>
        <p:spPr>
          <a:xfrm>
            <a:off x="368968" y="2825675"/>
            <a:ext cx="11454063" cy="3518912"/>
          </a:xfrm>
          <a:prstGeom prst="rect">
            <a:avLst/>
          </a:prstGeom>
          <a:noFill/>
        </p:spPr>
        <p:txBody>
          <a:bodyPr wrap="square" rtlCol="0">
            <a:spAutoFit/>
          </a:bodyPr>
          <a:lstStyle/>
          <a:p>
            <a:pPr marL="0" marR="0" algn="ctr">
              <a:spcBef>
                <a:spcPts val="0"/>
              </a:spcBef>
              <a:spcAft>
                <a:spcPts val="800"/>
              </a:spcAft>
            </a:pPr>
            <a:r>
              <a:rPr lang="en-US" sz="3600" b="1" u="sng" kern="100" dirty="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sz="3600" b="1" u="sng" kern="100" dirty="0" err="1">
                <a:effectLst/>
                <a:latin typeface="Times New Roman" panose="02020603050405020304" pitchFamily="18" charset="0"/>
                <a:ea typeface="Times New Roman" panose="02020603050405020304" pitchFamily="18" charset="0"/>
                <a:cs typeface="Times New Roman" panose="02020603050405020304" pitchFamily="18" charset="0"/>
              </a:rPr>
              <a:t>Shoopite</a:t>
            </a:r>
            <a:r>
              <a:rPr lang="en-US" sz="3600" b="1" u="sng" kern="100" dirty="0">
                <a:effectLst/>
                <a:latin typeface="Times New Roman" panose="02020603050405020304" pitchFamily="18" charset="0"/>
                <a:ea typeface="Times New Roman" panose="02020603050405020304" pitchFamily="18" charset="0"/>
                <a:cs typeface="Times New Roman" panose="02020603050405020304" pitchFamily="18" charset="0"/>
              </a:rPr>
              <a:t> View</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ctr">
              <a:spcBef>
                <a:spcPts val="0"/>
              </a:spcBef>
              <a:spcAft>
                <a:spcPts val="800"/>
              </a:spcAft>
            </a:pP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To read that verse as Paul being a pattern of longsuffering for the body of Christ is not only a lack of reading comprehension, it also diminishes the grace, mercy and longsuffering of our God in a fruitless effort to disprove a doctrine that is true.</a:t>
            </a:r>
          </a:p>
        </p:txBody>
      </p:sp>
    </p:spTree>
    <p:extLst>
      <p:ext uri="{BB962C8B-B14F-4D97-AF65-F5344CB8AC3E}">
        <p14:creationId xmlns:p14="http://schemas.microsoft.com/office/powerpoint/2010/main" val="245163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BE1132-E477-DDFC-876E-26BB822B4A64}"/>
              </a:ext>
            </a:extLst>
          </p:cNvPr>
          <p:cNvSpPr txBox="1"/>
          <p:nvPr/>
        </p:nvSpPr>
        <p:spPr>
          <a:xfrm>
            <a:off x="276726" y="290328"/>
            <a:ext cx="11598442" cy="6555641"/>
          </a:xfrm>
          <a:prstGeom prst="rect">
            <a:avLst/>
          </a:prstGeom>
          <a:noFill/>
        </p:spPr>
        <p:txBody>
          <a:bodyPr wrap="square" rtlCol="0">
            <a:spAutoFit/>
          </a:bodyPr>
          <a:lstStyle/>
          <a:p>
            <a:r>
              <a:rPr lang="en-US" sz="2800" b="1" u="sng" dirty="0"/>
              <a:t>Rom 9:22-24 </a:t>
            </a:r>
            <a:r>
              <a:rPr lang="en-US" sz="2800" i="1" dirty="0"/>
              <a:t>What</a:t>
            </a:r>
            <a:r>
              <a:rPr lang="en-US" sz="2800" dirty="0"/>
              <a:t> if God, willing to shew </a:t>
            </a:r>
            <a:r>
              <a:rPr lang="en-US" sz="2800" i="1" dirty="0"/>
              <a:t>his</a:t>
            </a:r>
            <a:r>
              <a:rPr lang="en-US" sz="2800" dirty="0"/>
              <a:t> wrath, and to make his power known, </a:t>
            </a:r>
            <a:r>
              <a:rPr lang="en-US" sz="2800" b="1" u="sng" dirty="0"/>
              <a:t>endured with much longsuffering the vessels of wrath fitted to destruction</a:t>
            </a:r>
            <a:r>
              <a:rPr lang="en-US" sz="2800" dirty="0"/>
              <a:t>: And that he might make known the riches of his glory on the vessels of mercy, which he had afore prepared unto glory, Even us, whom he hath called, not of the Jews only, but also of the Gentiles? </a:t>
            </a:r>
          </a:p>
          <a:p>
            <a:endParaRPr lang="en-US" sz="2800" dirty="0"/>
          </a:p>
          <a:p>
            <a:r>
              <a:rPr lang="en-US" sz="2800" b="1" u="sng" dirty="0"/>
              <a:t>Rom 2:4 </a:t>
            </a:r>
            <a:r>
              <a:rPr lang="en-US" sz="2800" dirty="0"/>
              <a:t>Or despisest thou </a:t>
            </a:r>
            <a:r>
              <a:rPr lang="en-US" sz="2800" b="1" u="sng" dirty="0"/>
              <a:t>the riches of his goodness and forbearance and longsuffering</a:t>
            </a:r>
            <a:r>
              <a:rPr lang="en-US" sz="2800" dirty="0"/>
              <a:t>; not knowing that the goodness of God leadeth thee to repentance? </a:t>
            </a:r>
          </a:p>
          <a:p>
            <a:endParaRPr lang="en-US" sz="2800" dirty="0"/>
          </a:p>
          <a:p>
            <a:r>
              <a:rPr lang="en-US" sz="2800" b="1" u="sng" dirty="0"/>
              <a:t>2Pet 3:9 </a:t>
            </a:r>
            <a:r>
              <a:rPr lang="en-US" sz="2800" dirty="0"/>
              <a:t>¶ The Lord is not slack concerning his promise, as some men count slackness; </a:t>
            </a:r>
            <a:r>
              <a:rPr lang="en-US" sz="2800" b="1" u="sng" dirty="0"/>
              <a:t>but is longsuffering to us-ward, not willing that any should perish, but that all should come to repentance</a:t>
            </a:r>
            <a:r>
              <a:rPr lang="en-US" sz="2800" dirty="0"/>
              <a:t>. </a:t>
            </a:r>
          </a:p>
        </p:txBody>
      </p:sp>
    </p:spTree>
    <p:extLst>
      <p:ext uri="{BB962C8B-B14F-4D97-AF65-F5344CB8AC3E}">
        <p14:creationId xmlns:p14="http://schemas.microsoft.com/office/powerpoint/2010/main" val="2663876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1 - Teach - Why I am Not a Hyperdispensationalist!-apostles 2__Merged (2)">
            <a:hlinkClick r:id="" action="ppaction://media"/>
            <a:extLst>
              <a:ext uri="{FF2B5EF4-FFF2-40B4-BE49-F238E27FC236}">
                <a16:creationId xmlns:a16="http://schemas.microsoft.com/office/drawing/2014/main" id="{3F2472E1-A271-E780-E8C2-67C82C814A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06095599"/>
      </p:ext>
    </p:extLst>
  </p:cSld>
  <p:clrMapOvr>
    <a:masterClrMapping/>
  </p:clrMapOvr>
  <mc:AlternateContent xmlns:mc="http://schemas.openxmlformats.org/markup-compatibility/2006">
    <mc:Choice xmlns:p14="http://schemas.microsoft.com/office/powerpoint/2010/main" Requires="p14">
      <p:transition spd="slow" p14:dur="2000" advClick="0" advTm="420"/>
    </mc:Choice>
    <mc:Fallback>
      <p:transition spd="slow" advClick="0" advTm="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B75088-081F-85AC-5D67-3E5D19ED845F}"/>
              </a:ext>
            </a:extLst>
          </p:cNvPr>
          <p:cNvSpPr txBox="1"/>
          <p:nvPr/>
        </p:nvSpPr>
        <p:spPr>
          <a:xfrm>
            <a:off x="439947" y="405442"/>
            <a:ext cx="11231593" cy="2215991"/>
          </a:xfrm>
          <a:prstGeom prst="rect">
            <a:avLst/>
          </a:prstGeom>
          <a:noFill/>
        </p:spPr>
        <p:txBody>
          <a:bodyPr wrap="square" rtlCol="0">
            <a:spAutoFit/>
          </a:bodyPr>
          <a:lstStyle/>
          <a:p>
            <a:pPr>
              <a:spcAft>
                <a:spcPts val="600"/>
              </a:spcAft>
            </a:pPr>
            <a:r>
              <a:rPr lang="en-US" sz="3200" dirty="0"/>
              <a:t>The Claims:</a:t>
            </a:r>
          </a:p>
          <a:p>
            <a:pPr marL="457200" indent="-457200">
              <a:spcAft>
                <a:spcPts val="600"/>
              </a:spcAft>
              <a:buFont typeface="Arial" panose="020B0604020202020204" pitchFamily="34" charset="0"/>
              <a:buChar char="•"/>
            </a:pPr>
            <a:r>
              <a:rPr lang="en-US" sz="3200" dirty="0"/>
              <a:t>The foundation of the body of Christ is the apostles and Christ</a:t>
            </a:r>
          </a:p>
          <a:p>
            <a:pPr marL="914400" lvl="1" indent="-457200">
              <a:spcAft>
                <a:spcPts val="600"/>
              </a:spcAft>
              <a:buFont typeface="Arial" panose="020B0604020202020204" pitchFamily="34" charset="0"/>
              <a:buChar char="•"/>
            </a:pPr>
            <a:r>
              <a:rPr lang="en-US" sz="3200" dirty="0">
                <a:solidFill>
                  <a:schemeClr val="accent1"/>
                </a:solidFill>
              </a:rPr>
              <a:t>Conveniently ignores prophets</a:t>
            </a:r>
          </a:p>
        </p:txBody>
      </p:sp>
      <p:sp>
        <p:nvSpPr>
          <p:cNvPr id="4" name="Rectangle 3">
            <a:extLst>
              <a:ext uri="{FF2B5EF4-FFF2-40B4-BE49-F238E27FC236}">
                <a16:creationId xmlns:a16="http://schemas.microsoft.com/office/drawing/2014/main" id="{F45606E7-DDA4-9E28-096B-9A4C9FBF5C51}"/>
              </a:ext>
            </a:extLst>
          </p:cNvPr>
          <p:cNvSpPr/>
          <p:nvPr/>
        </p:nvSpPr>
        <p:spPr>
          <a:xfrm>
            <a:off x="819509" y="5374257"/>
            <a:ext cx="10852031" cy="107830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Jesus Christ</a:t>
            </a:r>
          </a:p>
        </p:txBody>
      </p:sp>
      <p:sp>
        <p:nvSpPr>
          <p:cNvPr id="5" name="Rectangle: Top Corners Snipped 4">
            <a:extLst>
              <a:ext uri="{FF2B5EF4-FFF2-40B4-BE49-F238E27FC236}">
                <a16:creationId xmlns:a16="http://schemas.microsoft.com/office/drawing/2014/main" id="{1AB68BF6-1D22-E13E-2342-4A4AEAB15BFB}"/>
              </a:ext>
            </a:extLst>
          </p:cNvPr>
          <p:cNvSpPr/>
          <p:nvPr/>
        </p:nvSpPr>
        <p:spPr>
          <a:xfrm>
            <a:off x="1268083" y="3429000"/>
            <a:ext cx="2691442" cy="1945257"/>
          </a:xfrm>
          <a:prstGeom prst="snip2Same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1">
                    <a:lumMod val="50000"/>
                  </a:schemeClr>
                </a:solidFill>
              </a:rPr>
              <a:t>Apostles</a:t>
            </a:r>
          </a:p>
          <a:p>
            <a:pPr algn="ctr"/>
            <a:r>
              <a:rPr lang="en-US" sz="3600" dirty="0">
                <a:solidFill>
                  <a:schemeClr val="accent1">
                    <a:lumMod val="50000"/>
                  </a:schemeClr>
                </a:solidFill>
              </a:rPr>
              <a:t>Prophets</a:t>
            </a:r>
          </a:p>
        </p:txBody>
      </p:sp>
      <p:pic>
        <p:nvPicPr>
          <p:cNvPr id="7" name="Graphic 6" descr="Man with solid fill">
            <a:extLst>
              <a:ext uri="{FF2B5EF4-FFF2-40B4-BE49-F238E27FC236}">
                <a16:creationId xmlns:a16="http://schemas.microsoft.com/office/drawing/2014/main" id="{94028786-6231-1117-9D41-B05D3205FA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99539" y="3432376"/>
            <a:ext cx="2691441" cy="1941880"/>
          </a:xfrm>
          <a:prstGeom prst="rect">
            <a:avLst/>
          </a:prstGeom>
        </p:spPr>
      </p:pic>
      <p:sp>
        <p:nvSpPr>
          <p:cNvPr id="8" name="TextBox 7">
            <a:extLst>
              <a:ext uri="{FF2B5EF4-FFF2-40B4-BE49-F238E27FC236}">
                <a16:creationId xmlns:a16="http://schemas.microsoft.com/office/drawing/2014/main" id="{B0265BB0-AD7A-BFDF-DB0C-9146102C244C}"/>
              </a:ext>
            </a:extLst>
          </p:cNvPr>
          <p:cNvSpPr txBox="1"/>
          <p:nvPr/>
        </p:nvSpPr>
        <p:spPr>
          <a:xfrm>
            <a:off x="7404396" y="3813637"/>
            <a:ext cx="2386584" cy="1200329"/>
          </a:xfrm>
          <a:prstGeom prst="rect">
            <a:avLst/>
          </a:prstGeom>
          <a:noFill/>
        </p:spPr>
        <p:txBody>
          <a:bodyPr wrap="square" rtlCol="0">
            <a:spAutoFit/>
          </a:bodyPr>
          <a:lstStyle/>
          <a:p>
            <a:pPr algn="ctr"/>
            <a:r>
              <a:rPr lang="en-US" sz="3600" dirty="0"/>
              <a:t>Body</a:t>
            </a:r>
          </a:p>
          <a:p>
            <a:pPr algn="ctr"/>
            <a:r>
              <a:rPr lang="en-US" sz="3600" dirty="0"/>
              <a:t>Of Christ</a:t>
            </a:r>
          </a:p>
        </p:txBody>
      </p:sp>
    </p:spTree>
    <p:extLst>
      <p:ext uri="{BB962C8B-B14F-4D97-AF65-F5344CB8AC3E}">
        <p14:creationId xmlns:p14="http://schemas.microsoft.com/office/powerpoint/2010/main" val="46136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2-Teach - Why I am Not a Hyperdispensationalist!-apostles">
            <a:hlinkClick r:id="" action="ppaction://media"/>
            <a:extLst>
              <a:ext uri="{FF2B5EF4-FFF2-40B4-BE49-F238E27FC236}">
                <a16:creationId xmlns:a16="http://schemas.microsoft.com/office/drawing/2014/main" id="{3BF72589-1F15-F2BE-4B72-1924E2127E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41888354"/>
      </p:ext>
    </p:extLst>
  </p:cSld>
  <p:clrMapOvr>
    <a:masterClrMapping/>
  </p:clrMapOvr>
  <mc:AlternateContent xmlns:mc="http://schemas.openxmlformats.org/markup-compatibility/2006">
    <mc:Choice xmlns:p14="http://schemas.microsoft.com/office/powerpoint/2010/main" Requires="p14">
      <p:transition spd="slow" p14:dur="2000" advClick="0" advTm="62000"/>
    </mc:Choice>
    <mc:Fallback>
      <p:transition spd="slow" advClick="0"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60243-012F-016F-1824-BE8D78FCC2B2}"/>
              </a:ext>
            </a:extLst>
          </p:cNvPr>
          <p:cNvSpPr txBox="1"/>
          <p:nvPr/>
        </p:nvSpPr>
        <p:spPr>
          <a:xfrm>
            <a:off x="346494" y="774427"/>
            <a:ext cx="11499011" cy="5309146"/>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3600" dirty="0"/>
              <a:t>Apostles were the first ones placed into the body of Christ</a:t>
            </a:r>
          </a:p>
          <a:p>
            <a:pPr marL="914400" lvl="1" indent="-457200">
              <a:spcAft>
                <a:spcPts val="600"/>
              </a:spcAft>
              <a:buFont typeface="Arial" panose="020B0604020202020204" pitchFamily="34" charset="0"/>
              <a:buChar char="•"/>
            </a:pPr>
            <a:r>
              <a:rPr lang="en-US" sz="3600" dirty="0">
                <a:solidFill>
                  <a:schemeClr val="accent1"/>
                </a:solidFill>
              </a:rPr>
              <a:t>Assuming that </a:t>
            </a:r>
          </a:p>
          <a:p>
            <a:pPr marL="1428750" lvl="2" indent="-514350">
              <a:spcAft>
                <a:spcPts val="600"/>
              </a:spcAft>
              <a:buFont typeface="+mj-lt"/>
              <a:buAutoNum type="arabicPeriod"/>
            </a:pPr>
            <a:r>
              <a:rPr lang="en-US" sz="3600" dirty="0">
                <a:solidFill>
                  <a:schemeClr val="accent1"/>
                </a:solidFill>
              </a:rPr>
              <a:t>This refers to all apostles (Not just Paul and Barnabas)</a:t>
            </a:r>
          </a:p>
          <a:p>
            <a:pPr marL="1428750" lvl="2" indent="-514350">
              <a:spcAft>
                <a:spcPts val="600"/>
              </a:spcAft>
              <a:buFont typeface="+mj-lt"/>
              <a:buAutoNum type="arabicPeriod"/>
            </a:pPr>
            <a:r>
              <a:rPr lang="en-US" sz="3600" dirty="0">
                <a:solidFill>
                  <a:schemeClr val="accent1"/>
                </a:solidFill>
              </a:rPr>
              <a:t>This is the order in which people were saved into the body of Christ and not the importance of the gifts given to the early church</a:t>
            </a:r>
          </a:p>
        </p:txBody>
      </p:sp>
    </p:spTree>
    <p:extLst>
      <p:ext uri="{BB962C8B-B14F-4D97-AF65-F5344CB8AC3E}">
        <p14:creationId xmlns:p14="http://schemas.microsoft.com/office/powerpoint/2010/main" val="1943930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yper-apostles">
            <a:hlinkClick r:id="" action="ppaction://media"/>
            <a:extLst>
              <a:ext uri="{FF2B5EF4-FFF2-40B4-BE49-F238E27FC236}">
                <a16:creationId xmlns:a16="http://schemas.microsoft.com/office/drawing/2014/main" id="{C578CC57-378D-4D2F-FA12-652651EF75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3097914"/>
      </p:ext>
    </p:extLst>
  </p:cSld>
  <p:clrMapOvr>
    <a:masterClrMapping/>
  </p:clrMapOvr>
  <mc:AlternateContent xmlns:mc="http://schemas.openxmlformats.org/markup-compatibility/2006">
    <mc:Choice xmlns:p14="http://schemas.microsoft.com/office/powerpoint/2010/main" Requires="p14">
      <p:transition spd="slow" p14:dur="2000" advClick="0" advTm="2260"/>
    </mc:Choice>
    <mc:Fallback>
      <p:transition spd="slow" advClick="0" advTm="2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F3701A-5973-D07D-9DA4-BFD71008F8F8}"/>
              </a:ext>
            </a:extLst>
          </p:cNvPr>
          <p:cNvSpPr txBox="1"/>
          <p:nvPr/>
        </p:nvSpPr>
        <p:spPr>
          <a:xfrm>
            <a:off x="484632" y="475488"/>
            <a:ext cx="11347704" cy="1908215"/>
          </a:xfrm>
          <a:prstGeom prst="rect">
            <a:avLst/>
          </a:prstGeom>
          <a:noFill/>
        </p:spPr>
        <p:txBody>
          <a:bodyPr wrap="square" rtlCol="0">
            <a:spAutoFit/>
          </a:bodyPr>
          <a:lstStyle/>
          <a:p>
            <a:pPr>
              <a:spcAft>
                <a:spcPts val="600"/>
              </a:spcAft>
            </a:pPr>
            <a:r>
              <a:rPr lang="en-US" sz="3600" dirty="0"/>
              <a:t>Assumptions:</a:t>
            </a:r>
          </a:p>
          <a:p>
            <a:pPr marL="571500" indent="-571500">
              <a:spcAft>
                <a:spcPts val="600"/>
              </a:spcAft>
              <a:buFont typeface="Arial" panose="020B0604020202020204" pitchFamily="34" charset="0"/>
              <a:buChar char="•"/>
            </a:pPr>
            <a:r>
              <a:rPr lang="en-US" sz="3600" dirty="0"/>
              <a:t>Holy apostles means the 12</a:t>
            </a:r>
          </a:p>
          <a:p>
            <a:pPr marL="1028700" lvl="1" indent="-571500">
              <a:spcAft>
                <a:spcPts val="600"/>
              </a:spcAft>
              <a:buFont typeface="Arial" panose="020B0604020202020204" pitchFamily="34" charset="0"/>
              <a:buChar char="•"/>
            </a:pPr>
            <a:r>
              <a:rPr lang="en-US" sz="3600" dirty="0">
                <a:solidFill>
                  <a:schemeClr val="accent1"/>
                </a:solidFill>
              </a:rPr>
              <a:t>Again, “prophets” are ignored</a:t>
            </a:r>
          </a:p>
        </p:txBody>
      </p:sp>
      <p:sp>
        <p:nvSpPr>
          <p:cNvPr id="3" name="TextBox 2">
            <a:extLst>
              <a:ext uri="{FF2B5EF4-FFF2-40B4-BE49-F238E27FC236}">
                <a16:creationId xmlns:a16="http://schemas.microsoft.com/office/drawing/2014/main" id="{4CDADA92-DE30-BEF6-D9A8-CD4947FE2726}"/>
              </a:ext>
            </a:extLst>
          </p:cNvPr>
          <p:cNvSpPr txBox="1"/>
          <p:nvPr/>
        </p:nvSpPr>
        <p:spPr>
          <a:xfrm>
            <a:off x="484632" y="2971800"/>
            <a:ext cx="11347704" cy="646331"/>
          </a:xfrm>
          <a:prstGeom prst="rect">
            <a:avLst/>
          </a:prstGeom>
          <a:noFill/>
        </p:spPr>
        <p:txBody>
          <a:bodyPr wrap="square" rtlCol="0">
            <a:spAutoFit/>
          </a:bodyPr>
          <a:lstStyle/>
          <a:p>
            <a:r>
              <a:rPr lang="en-US" sz="3600" dirty="0"/>
              <a:t>Were there more apostles than Paul and the 12?</a:t>
            </a:r>
          </a:p>
        </p:txBody>
      </p:sp>
      <p:sp>
        <p:nvSpPr>
          <p:cNvPr id="4" name="TextBox 3">
            <a:extLst>
              <a:ext uri="{FF2B5EF4-FFF2-40B4-BE49-F238E27FC236}">
                <a16:creationId xmlns:a16="http://schemas.microsoft.com/office/drawing/2014/main" id="{29F27F2B-3BDE-E907-60E6-C61DFD080DF0}"/>
              </a:ext>
            </a:extLst>
          </p:cNvPr>
          <p:cNvSpPr txBox="1"/>
          <p:nvPr/>
        </p:nvSpPr>
        <p:spPr>
          <a:xfrm>
            <a:off x="484632" y="4306824"/>
            <a:ext cx="11283696" cy="2308324"/>
          </a:xfrm>
          <a:prstGeom prst="rect">
            <a:avLst/>
          </a:prstGeom>
          <a:noFill/>
        </p:spPr>
        <p:txBody>
          <a:bodyPr wrap="square" rtlCol="0">
            <a:spAutoFit/>
          </a:bodyPr>
          <a:lstStyle/>
          <a:p>
            <a:pPr marL="742950" indent="-742950">
              <a:buAutoNum type="arabicPeriod"/>
            </a:pPr>
            <a:r>
              <a:rPr lang="en-US" sz="3600" dirty="0"/>
              <a:t>Barnabas</a:t>
            </a:r>
          </a:p>
          <a:p>
            <a:pPr marL="742950" indent="-742950">
              <a:buAutoNum type="arabicPeriod"/>
            </a:pPr>
            <a:r>
              <a:rPr lang="en-US" sz="3600" dirty="0"/>
              <a:t>Silas</a:t>
            </a:r>
          </a:p>
          <a:p>
            <a:pPr marL="742950" indent="-742950">
              <a:buAutoNum type="arabicPeriod"/>
            </a:pPr>
            <a:endParaRPr lang="en-US" sz="3600" dirty="0"/>
          </a:p>
          <a:p>
            <a:r>
              <a:rPr lang="en-US" sz="3600" dirty="0"/>
              <a:t>But were there others?</a:t>
            </a:r>
          </a:p>
        </p:txBody>
      </p:sp>
    </p:spTree>
    <p:extLst>
      <p:ext uri="{BB962C8B-B14F-4D97-AF65-F5344CB8AC3E}">
        <p14:creationId xmlns:p14="http://schemas.microsoft.com/office/powerpoint/2010/main" val="223585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barn(inVertic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wheel(1)">
                                      <p:cBhvr>
                                        <p:cTn id="24"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156990-FDAC-DD15-B30A-339469296774}"/>
              </a:ext>
            </a:extLst>
          </p:cNvPr>
          <p:cNvSpPr txBox="1"/>
          <p:nvPr/>
        </p:nvSpPr>
        <p:spPr>
          <a:xfrm>
            <a:off x="155448" y="73152"/>
            <a:ext cx="11585448" cy="6786473"/>
          </a:xfrm>
          <a:prstGeom prst="rect">
            <a:avLst/>
          </a:prstGeom>
          <a:noFill/>
        </p:spPr>
        <p:txBody>
          <a:bodyPr wrap="square" rtlCol="0">
            <a:spAutoFit/>
          </a:bodyPr>
          <a:lstStyle/>
          <a:p>
            <a:pPr>
              <a:spcAft>
                <a:spcPts val="600"/>
              </a:spcAft>
            </a:pPr>
            <a:r>
              <a:rPr lang="en-US" sz="3000" b="1" dirty="0"/>
              <a:t>1Cor 12:28</a:t>
            </a:r>
            <a:r>
              <a:rPr lang="en-US" sz="3000" dirty="0"/>
              <a:t> And God hath set some in the church, first </a:t>
            </a:r>
            <a:r>
              <a:rPr lang="en-US" sz="3000" u="sng" dirty="0">
                <a:solidFill>
                  <a:schemeClr val="accent1"/>
                </a:solidFill>
              </a:rPr>
              <a:t>apostles</a:t>
            </a:r>
            <a:r>
              <a:rPr lang="en-US" sz="3000" dirty="0"/>
              <a:t>, secondarily </a:t>
            </a:r>
            <a:r>
              <a:rPr lang="en-US" sz="3000" u="sng" dirty="0">
                <a:solidFill>
                  <a:schemeClr val="accent1"/>
                </a:solidFill>
              </a:rPr>
              <a:t>prophets</a:t>
            </a:r>
            <a:r>
              <a:rPr lang="en-US" sz="3000" dirty="0"/>
              <a:t>, thirdly teachers, after that miracles, then gifts of healings, helps, governments, diversities of tongues. </a:t>
            </a:r>
            <a:br>
              <a:rPr lang="en-US" sz="3000" dirty="0"/>
            </a:br>
            <a:r>
              <a:rPr lang="en-US" sz="3000" b="1" dirty="0"/>
              <a:t>1Cor 12:29</a:t>
            </a:r>
            <a:r>
              <a:rPr lang="en-US" sz="3000" dirty="0"/>
              <a:t> </a:t>
            </a:r>
            <a:r>
              <a:rPr lang="en-US" sz="3000" i="1" dirty="0"/>
              <a:t>Are</a:t>
            </a:r>
            <a:r>
              <a:rPr lang="en-US" sz="3000" dirty="0"/>
              <a:t> all </a:t>
            </a:r>
            <a:r>
              <a:rPr lang="en-US" sz="3000" u="sng" dirty="0">
                <a:solidFill>
                  <a:schemeClr val="accent1"/>
                </a:solidFill>
              </a:rPr>
              <a:t>apostles</a:t>
            </a:r>
            <a:r>
              <a:rPr lang="en-US" sz="3000" dirty="0"/>
              <a:t>? </a:t>
            </a:r>
            <a:r>
              <a:rPr lang="en-US" sz="3000" i="1" dirty="0"/>
              <a:t>are</a:t>
            </a:r>
            <a:r>
              <a:rPr lang="en-US" sz="3000" dirty="0"/>
              <a:t> all </a:t>
            </a:r>
            <a:r>
              <a:rPr lang="en-US" sz="3000" u="sng" dirty="0">
                <a:solidFill>
                  <a:schemeClr val="accent1"/>
                </a:solidFill>
              </a:rPr>
              <a:t>prophets</a:t>
            </a:r>
            <a:r>
              <a:rPr lang="en-US" sz="3000" dirty="0"/>
              <a:t>? </a:t>
            </a:r>
            <a:r>
              <a:rPr lang="en-US" sz="3000" i="1" dirty="0"/>
              <a:t>are</a:t>
            </a:r>
            <a:r>
              <a:rPr lang="en-US" sz="3000" dirty="0"/>
              <a:t> all teachers? </a:t>
            </a:r>
            <a:r>
              <a:rPr lang="en-US" sz="3000" i="1" dirty="0"/>
              <a:t>are</a:t>
            </a:r>
            <a:r>
              <a:rPr lang="en-US" sz="3000" dirty="0"/>
              <a:t> all workers of miracles?</a:t>
            </a:r>
          </a:p>
          <a:p>
            <a:pPr>
              <a:spcAft>
                <a:spcPts val="600"/>
              </a:spcAft>
            </a:pPr>
            <a:r>
              <a:rPr lang="en-US" sz="3000" b="1" dirty="0"/>
              <a:t>Eph 2:20 </a:t>
            </a:r>
            <a:r>
              <a:rPr lang="en-US" sz="3000" dirty="0"/>
              <a:t>And are built upon the foundation of the </a:t>
            </a:r>
            <a:r>
              <a:rPr lang="en-US" sz="3000" u="sng" dirty="0">
                <a:solidFill>
                  <a:schemeClr val="accent1"/>
                </a:solidFill>
              </a:rPr>
              <a:t>apostles and prophets</a:t>
            </a:r>
            <a:r>
              <a:rPr lang="en-US" sz="3000" dirty="0"/>
              <a:t>, Jesus Christ himself being the chief corner </a:t>
            </a:r>
            <a:r>
              <a:rPr lang="en-US" sz="3000" i="1" dirty="0"/>
              <a:t>stone</a:t>
            </a:r>
            <a:r>
              <a:rPr lang="en-US" sz="3000" dirty="0"/>
              <a:t>; </a:t>
            </a:r>
          </a:p>
          <a:p>
            <a:pPr>
              <a:spcAft>
                <a:spcPts val="600"/>
              </a:spcAft>
            </a:pPr>
            <a:r>
              <a:rPr lang="en-US" sz="3000" b="1" dirty="0"/>
              <a:t>Eph 3:5 </a:t>
            </a:r>
            <a:r>
              <a:rPr lang="en-US" sz="3000" dirty="0"/>
              <a:t>Which in other ages was not made known unto the sons of men, as it is now revealed unto his holy </a:t>
            </a:r>
            <a:r>
              <a:rPr lang="en-US" sz="3000" u="sng" dirty="0">
                <a:solidFill>
                  <a:schemeClr val="accent1"/>
                </a:solidFill>
              </a:rPr>
              <a:t>apostles and prophets</a:t>
            </a:r>
            <a:r>
              <a:rPr lang="en-US" sz="3000" dirty="0"/>
              <a:t> by the Spirit; </a:t>
            </a:r>
          </a:p>
          <a:p>
            <a:pPr>
              <a:spcAft>
                <a:spcPts val="600"/>
              </a:spcAft>
            </a:pPr>
            <a:r>
              <a:rPr lang="en-US" sz="3000" b="1" dirty="0"/>
              <a:t>Eph 4:11 </a:t>
            </a:r>
            <a:r>
              <a:rPr lang="en-US" sz="3000" dirty="0"/>
              <a:t>And he gave some, </a:t>
            </a:r>
            <a:r>
              <a:rPr lang="en-US" sz="3000" u="sng" dirty="0">
                <a:solidFill>
                  <a:schemeClr val="accent1"/>
                </a:solidFill>
              </a:rPr>
              <a:t>apostles</a:t>
            </a:r>
            <a:r>
              <a:rPr lang="en-US" sz="3000" dirty="0"/>
              <a:t>; and some, </a:t>
            </a:r>
            <a:r>
              <a:rPr lang="en-US" sz="3000" u="sng" dirty="0">
                <a:solidFill>
                  <a:schemeClr val="accent1"/>
                </a:solidFill>
              </a:rPr>
              <a:t>prophets</a:t>
            </a:r>
            <a:r>
              <a:rPr lang="en-US" sz="3000" dirty="0"/>
              <a:t>; and some, evangelists; and some, pastors and teachers; </a:t>
            </a:r>
          </a:p>
        </p:txBody>
      </p:sp>
    </p:spTree>
    <p:extLst>
      <p:ext uri="{BB962C8B-B14F-4D97-AF65-F5344CB8AC3E}">
        <p14:creationId xmlns:p14="http://schemas.microsoft.com/office/powerpoint/2010/main" val="4150706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C8BBDFE-CB90-13AA-FB71-C9C206263772}"/>
              </a:ext>
            </a:extLst>
          </p:cNvPr>
          <p:cNvGraphicFramePr>
            <a:graphicFrameLocks noGrp="1"/>
          </p:cNvGraphicFramePr>
          <p:nvPr>
            <p:extLst>
              <p:ext uri="{D42A27DB-BD31-4B8C-83A1-F6EECF244321}">
                <p14:modId xmlns:p14="http://schemas.microsoft.com/office/powerpoint/2010/main" val="2078793961"/>
              </p:ext>
            </p:extLst>
          </p:nvPr>
        </p:nvGraphicFramePr>
        <p:xfrm>
          <a:off x="0" y="0"/>
          <a:ext cx="12192000" cy="6849925"/>
        </p:xfrm>
        <a:graphic>
          <a:graphicData uri="http://schemas.openxmlformats.org/drawingml/2006/table">
            <a:tbl>
              <a:tblPr firstRow="1" bandRow="1">
                <a:tableStyleId>{5C22544A-7EE6-4342-B048-85BDC9FD1C3A}</a:tableStyleId>
              </a:tblPr>
              <a:tblGrid>
                <a:gridCol w="3425780">
                  <a:extLst>
                    <a:ext uri="{9D8B030D-6E8A-4147-A177-3AD203B41FA5}">
                      <a16:colId xmlns:a16="http://schemas.microsoft.com/office/drawing/2014/main" val="74802577"/>
                    </a:ext>
                  </a:extLst>
                </a:gridCol>
                <a:gridCol w="4134119">
                  <a:extLst>
                    <a:ext uri="{9D8B030D-6E8A-4147-A177-3AD203B41FA5}">
                      <a16:colId xmlns:a16="http://schemas.microsoft.com/office/drawing/2014/main" val="3473352228"/>
                    </a:ext>
                  </a:extLst>
                </a:gridCol>
                <a:gridCol w="3129566">
                  <a:extLst>
                    <a:ext uri="{9D8B030D-6E8A-4147-A177-3AD203B41FA5}">
                      <a16:colId xmlns:a16="http://schemas.microsoft.com/office/drawing/2014/main" val="26909337"/>
                    </a:ext>
                  </a:extLst>
                </a:gridCol>
                <a:gridCol w="1502535">
                  <a:extLst>
                    <a:ext uri="{9D8B030D-6E8A-4147-A177-3AD203B41FA5}">
                      <a16:colId xmlns:a16="http://schemas.microsoft.com/office/drawing/2014/main" val="3244857023"/>
                    </a:ext>
                  </a:extLst>
                </a:gridCol>
              </a:tblGrid>
              <a:tr h="1428028">
                <a:tc>
                  <a:txBody>
                    <a:bodyPr/>
                    <a:lstStyle/>
                    <a:p>
                      <a:pPr algn="l"/>
                      <a:r>
                        <a:rPr lang="en-US" sz="3600" b="0" dirty="0">
                          <a:solidFill>
                            <a:schemeClr val="tx1"/>
                          </a:solidFill>
                        </a:rPr>
                        <a:t>Jesus Christ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Matt. 13:57; 21:11; Mark 6:4,15; 8:28; Luke 1:76; 4:24-29; 7:16; 13:33; 24:19; John 4:19,44; 6:14; 7:40; 9:17; Acts 3:19-23; 7:37; Rev. 1:1-3</a:t>
                      </a:r>
                      <a:endParaRPr lang="en-US" sz="3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3600" b="0" dirty="0">
                          <a:solidFill>
                            <a:schemeClr val="tx1"/>
                          </a:solidFill>
                        </a:rPr>
                        <a:t>Saul / Paul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b="0" kern="1200" dirty="0">
                          <a:solidFill>
                            <a:schemeClr val="tx1"/>
                          </a:solidFill>
                          <a:effectLst/>
                          <a:latin typeface="+mn-lt"/>
                          <a:ea typeface="+mn-ea"/>
                          <a:cs typeface="+mn-cs"/>
                        </a:rPr>
                        <a:t>Acts 13:1; I Cor. 14:37</a:t>
                      </a:r>
                      <a:endParaRPr lang="en-US" sz="3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639714"/>
                  </a:ext>
                </a:extLst>
              </a:tr>
              <a:tr h="1160273">
                <a:tc>
                  <a:txBody>
                    <a:bodyPr/>
                    <a:lstStyle/>
                    <a:p>
                      <a:pPr algn="l"/>
                      <a:r>
                        <a:rPr lang="en-US" sz="3600" dirty="0">
                          <a:solidFill>
                            <a:schemeClr val="tx1"/>
                          </a:solidFill>
                        </a:rPr>
                        <a:t>John the Baptist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kern="1200" dirty="0">
                          <a:solidFill>
                            <a:schemeClr val="dk1"/>
                          </a:solidFill>
                          <a:effectLst/>
                          <a:latin typeface="+mn-lt"/>
                          <a:ea typeface="+mn-ea"/>
                          <a:cs typeface="+mn-cs"/>
                        </a:rPr>
                        <a:t>Matt. 11:7-13; 14:5; 21:26; Mark 11:32; Luke 7:26-28; 20:26</a:t>
                      </a:r>
                      <a:endParaRPr lang="en-US" sz="3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3600" b="0" dirty="0">
                          <a:solidFill>
                            <a:schemeClr val="tx1"/>
                          </a:solidFill>
                        </a:rPr>
                        <a:t>Judas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kern="1200" dirty="0">
                          <a:solidFill>
                            <a:schemeClr val="dk1"/>
                          </a:solidFill>
                          <a:effectLst/>
                          <a:latin typeface="+mn-lt"/>
                          <a:ea typeface="+mn-ea"/>
                          <a:cs typeface="+mn-cs"/>
                        </a:rPr>
                        <a:t>Acts 15:32</a:t>
                      </a:r>
                      <a:endParaRPr lang="en-US" sz="3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081917"/>
                  </a:ext>
                </a:extLst>
              </a:tr>
              <a:tr h="711617">
                <a:tc>
                  <a:txBody>
                    <a:bodyPr/>
                    <a:lstStyle/>
                    <a:p>
                      <a:pPr algn="l"/>
                      <a:r>
                        <a:rPr lang="en-US" sz="3600" dirty="0">
                          <a:solidFill>
                            <a:schemeClr val="tx1"/>
                          </a:solidFill>
                        </a:rPr>
                        <a:t>Anna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kern="1200" dirty="0">
                          <a:solidFill>
                            <a:schemeClr val="dk1"/>
                          </a:solidFill>
                          <a:effectLst/>
                          <a:latin typeface="+mn-lt"/>
                          <a:ea typeface="+mn-ea"/>
                          <a:cs typeface="+mn-cs"/>
                        </a:rPr>
                        <a:t>Luke 2:36</a:t>
                      </a:r>
                      <a:endParaRPr lang="en-US" sz="3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3600" b="0" dirty="0">
                          <a:solidFill>
                            <a:schemeClr val="tx1"/>
                          </a:solidFill>
                        </a:rPr>
                        <a:t>Silas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kern="1200" dirty="0">
                          <a:solidFill>
                            <a:schemeClr val="dk1"/>
                          </a:solidFill>
                          <a:effectLst/>
                          <a:latin typeface="+mn-lt"/>
                          <a:ea typeface="+mn-ea"/>
                          <a:cs typeface="+mn-cs"/>
                        </a:rPr>
                        <a:t>Acts 15:32</a:t>
                      </a:r>
                      <a:endParaRPr lang="en-US" sz="3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494247"/>
                  </a:ext>
                </a:extLst>
              </a:tr>
              <a:tr h="0">
                <a:tc>
                  <a:txBody>
                    <a:bodyPr/>
                    <a:lstStyle/>
                    <a:p>
                      <a:pPr algn="l"/>
                      <a:r>
                        <a:rPr lang="en-US" sz="3600" dirty="0">
                          <a:solidFill>
                            <a:schemeClr val="tx1"/>
                          </a:solidFill>
                        </a:rPr>
                        <a:t>Agabus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kern="1200" dirty="0">
                          <a:solidFill>
                            <a:schemeClr val="dk1"/>
                          </a:solidFill>
                          <a:effectLst/>
                          <a:latin typeface="+mn-lt"/>
                          <a:ea typeface="+mn-ea"/>
                          <a:cs typeface="+mn-cs"/>
                        </a:rPr>
                        <a:t>Acts 11:27-28; 21:10</a:t>
                      </a:r>
                      <a:endParaRPr lang="en-US" sz="3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dirty="0">
                          <a:solidFill>
                            <a:schemeClr val="tx1"/>
                          </a:solidFill>
                        </a:rPr>
                        <a:t>Apostle John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Revelation 10:11 </a:t>
                      </a:r>
                      <a:endParaRPr lang="en-US" sz="3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214377"/>
                  </a:ext>
                </a:extLst>
              </a:tr>
              <a:tr h="711617">
                <a:tc>
                  <a:txBody>
                    <a:bodyPr/>
                    <a:lstStyle/>
                    <a:p>
                      <a:pPr algn="l"/>
                      <a:r>
                        <a:rPr lang="en-US" sz="3600" dirty="0">
                          <a:solidFill>
                            <a:schemeClr val="tx1"/>
                          </a:solidFill>
                        </a:rPr>
                        <a:t>Barnabas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kern="1200" dirty="0">
                          <a:solidFill>
                            <a:schemeClr val="dk1"/>
                          </a:solidFill>
                          <a:effectLst/>
                          <a:latin typeface="+mn-lt"/>
                          <a:ea typeface="+mn-ea"/>
                          <a:cs typeface="+mn-cs"/>
                        </a:rPr>
                        <a:t>Acts 13:1</a:t>
                      </a:r>
                      <a:endParaRPr lang="en-US" sz="3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3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3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7938506"/>
                  </a:ext>
                </a:extLst>
              </a:tr>
              <a:tr h="711617">
                <a:tc>
                  <a:txBody>
                    <a:bodyPr/>
                    <a:lstStyle/>
                    <a:p>
                      <a:pPr algn="l"/>
                      <a:r>
                        <a:rPr lang="en-US" sz="3600" dirty="0">
                          <a:solidFill>
                            <a:schemeClr val="tx1"/>
                          </a:solidFill>
                        </a:rPr>
                        <a:t>Simeon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kern="1200" dirty="0">
                          <a:solidFill>
                            <a:schemeClr val="dk1"/>
                          </a:solidFill>
                          <a:effectLst/>
                          <a:latin typeface="+mn-lt"/>
                          <a:ea typeface="+mn-ea"/>
                          <a:cs typeface="+mn-cs"/>
                        </a:rPr>
                        <a:t>Acts 13:1</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3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7181908"/>
                  </a:ext>
                </a:extLst>
              </a:tr>
              <a:tr h="711617">
                <a:tc>
                  <a:txBody>
                    <a:bodyPr/>
                    <a:lstStyle/>
                    <a:p>
                      <a:pPr algn="l"/>
                      <a:r>
                        <a:rPr lang="en-US" sz="3600" dirty="0">
                          <a:solidFill>
                            <a:schemeClr val="tx1"/>
                          </a:solidFill>
                        </a:rPr>
                        <a:t>Lucius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kern="1200" dirty="0">
                          <a:solidFill>
                            <a:schemeClr val="dk1"/>
                          </a:solidFill>
                          <a:effectLst/>
                          <a:latin typeface="+mn-lt"/>
                          <a:ea typeface="+mn-ea"/>
                          <a:cs typeface="+mn-cs"/>
                        </a:rPr>
                        <a:t>Acts 13:1</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8346808"/>
                  </a:ext>
                </a:extLst>
              </a:tr>
              <a:tr h="711617">
                <a:tc>
                  <a:txBody>
                    <a:bodyPr/>
                    <a:lstStyle/>
                    <a:p>
                      <a:pPr algn="l"/>
                      <a:r>
                        <a:rPr lang="en-US" sz="3600" dirty="0">
                          <a:solidFill>
                            <a:schemeClr val="tx1"/>
                          </a:solidFill>
                        </a:rPr>
                        <a:t>Manaen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kern="1200" dirty="0">
                          <a:solidFill>
                            <a:schemeClr val="dk1"/>
                          </a:solidFill>
                          <a:effectLst/>
                          <a:latin typeface="+mn-lt"/>
                          <a:ea typeface="+mn-ea"/>
                          <a:cs typeface="+mn-cs"/>
                        </a:rPr>
                        <a:t>Acts 13:1</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2268824"/>
                  </a:ext>
                </a:extLst>
              </a:tr>
            </a:tbl>
          </a:graphicData>
        </a:graphic>
      </p:graphicFrame>
      <p:sp>
        <p:nvSpPr>
          <p:cNvPr id="7" name="TextBox 6">
            <a:extLst>
              <a:ext uri="{FF2B5EF4-FFF2-40B4-BE49-F238E27FC236}">
                <a16:creationId xmlns:a16="http://schemas.microsoft.com/office/drawing/2014/main" id="{8F97BF4F-0973-EAD4-9419-400269A5117B}"/>
              </a:ext>
            </a:extLst>
          </p:cNvPr>
          <p:cNvSpPr txBox="1"/>
          <p:nvPr/>
        </p:nvSpPr>
        <p:spPr>
          <a:xfrm>
            <a:off x="7495504" y="4043966"/>
            <a:ext cx="5331853" cy="3077766"/>
          </a:xfrm>
          <a:prstGeom prst="rect">
            <a:avLst/>
          </a:prstGeom>
          <a:noFill/>
        </p:spPr>
        <p:txBody>
          <a:bodyPr wrap="square" rtlCol="0">
            <a:spAutoFit/>
          </a:bodyPr>
          <a:lstStyle/>
          <a:p>
            <a:pPr fontAlgn="ctr"/>
            <a:r>
              <a:rPr lang="en-US" sz="3200" i="0" u="none" strike="noStrike" kern="1200" dirty="0">
                <a:solidFill>
                  <a:srgbClr val="000000"/>
                </a:solidFill>
                <a:effectLst/>
                <a:latin typeface="Bookman Old Style" panose="02050604050505020204" pitchFamily="18" charset="0"/>
              </a:rPr>
              <a:t>Zacharias          </a:t>
            </a:r>
            <a:r>
              <a:rPr lang="en-US" sz="1800" i="0" u="none" strike="noStrike" kern="1200" dirty="0">
                <a:solidFill>
                  <a:srgbClr val="000000"/>
                </a:solidFill>
                <a:effectLst/>
                <a:latin typeface="Bookman Old Style" panose="02050604050505020204" pitchFamily="18" charset="0"/>
              </a:rPr>
              <a:t>Luke 1:67</a:t>
            </a:r>
            <a:endParaRPr lang="en-US" sz="1800" i="0" u="none" strike="noStrike" dirty="0">
              <a:effectLst/>
              <a:latin typeface="Arial" panose="020B0604020202020204" pitchFamily="34" charset="0"/>
            </a:endParaRPr>
          </a:p>
          <a:p>
            <a:pPr marL="0" algn="l" rtl="0" eaLnBrk="1" fontAlgn="ctr" latinLnBrk="0" hangingPunct="1">
              <a:spcBef>
                <a:spcPts val="0"/>
              </a:spcBef>
              <a:spcAft>
                <a:spcPts val="0"/>
              </a:spcAft>
            </a:pPr>
            <a:endParaRPr lang="en-US" sz="1800" i="0" u="none" strike="noStrike" dirty="0">
              <a:effectLst/>
              <a:latin typeface="Arial" panose="020B0604020202020204" pitchFamily="34" charset="0"/>
            </a:endParaRPr>
          </a:p>
          <a:p>
            <a:pPr fontAlgn="ctr"/>
            <a:r>
              <a:rPr lang="en-US" sz="3200" b="0" i="0" u="none" strike="noStrike" kern="1200" dirty="0">
                <a:solidFill>
                  <a:srgbClr val="000000"/>
                </a:solidFill>
                <a:effectLst/>
                <a:latin typeface="Bookman Old Style" panose="02050604050505020204" pitchFamily="18" charset="0"/>
              </a:rPr>
              <a:t>Caiaphas         </a:t>
            </a:r>
            <a:r>
              <a:rPr lang="en-US" sz="1800" b="0" i="0" u="none" strike="noStrike" kern="1200" dirty="0">
                <a:solidFill>
                  <a:srgbClr val="000000"/>
                </a:solidFill>
                <a:effectLst/>
                <a:latin typeface="Bookman Old Style" panose="02050604050505020204" pitchFamily="18" charset="0"/>
              </a:rPr>
              <a:t>John11:49-51 </a:t>
            </a:r>
          </a:p>
          <a:p>
            <a:pPr fontAlgn="ctr"/>
            <a:endParaRPr lang="en-US" sz="1800" b="0" i="0" u="none" strike="noStrike" dirty="0">
              <a:effectLst/>
              <a:latin typeface="Arial" panose="020B0604020202020204" pitchFamily="34" charset="0"/>
            </a:endParaRPr>
          </a:p>
          <a:p>
            <a:pPr fontAlgn="ctr"/>
            <a:r>
              <a:rPr lang="en-US" sz="2800" b="0" i="0" u="none" strike="noStrike" kern="1200" dirty="0">
                <a:solidFill>
                  <a:srgbClr val="000000"/>
                </a:solidFill>
                <a:effectLst/>
                <a:latin typeface="Bookman Old Style" panose="02050604050505020204" pitchFamily="18" charset="0"/>
              </a:rPr>
              <a:t>Ephesian Jews     </a:t>
            </a:r>
            <a:r>
              <a:rPr lang="en-US" sz="1800" b="0" i="0" u="none" strike="noStrike" kern="1200" dirty="0">
                <a:solidFill>
                  <a:srgbClr val="000000"/>
                </a:solidFill>
                <a:effectLst/>
                <a:latin typeface="Bookman Old Style" panose="02050604050505020204" pitchFamily="18" charset="0"/>
              </a:rPr>
              <a:t>Acts 19:1-6</a:t>
            </a:r>
          </a:p>
          <a:p>
            <a:pPr fontAlgn="ctr"/>
            <a:endParaRPr lang="en-US" sz="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2000" b="0" i="0" u="none" strike="noStrike" kern="1200" dirty="0">
                <a:solidFill>
                  <a:srgbClr val="000000"/>
                </a:solidFill>
                <a:effectLst/>
                <a:latin typeface="Bookman Old Style" panose="02050604050505020204" pitchFamily="18" charset="0"/>
              </a:rPr>
              <a:t>Four daughters of Philip</a:t>
            </a:r>
          </a:p>
          <a:p>
            <a:pPr fontAlgn="ctr"/>
            <a:r>
              <a:rPr lang="en-US" sz="2000" b="0" i="0" u="none" strike="noStrike" kern="1200" dirty="0">
                <a:solidFill>
                  <a:srgbClr val="000000"/>
                </a:solidFill>
                <a:effectLst/>
                <a:latin typeface="Bookman Old Style" panose="02050604050505020204" pitchFamily="18" charset="0"/>
              </a:rPr>
              <a:t> the evangelist                  </a:t>
            </a:r>
            <a:r>
              <a:rPr lang="en-US" sz="1800" b="0" i="0" u="none" strike="noStrike" kern="1200" dirty="0">
                <a:solidFill>
                  <a:srgbClr val="000000"/>
                </a:solidFill>
                <a:effectLst/>
                <a:latin typeface="Bookman Old Style" panose="02050604050505020204" pitchFamily="18" charset="0"/>
              </a:rPr>
              <a:t>Acts 21:8-9</a:t>
            </a:r>
            <a:endParaRPr lang="en-US" sz="1800" b="0" i="0" u="none" strike="noStrike" dirty="0">
              <a:effectLst/>
              <a:latin typeface="Arial" panose="020B0604020202020204" pitchFamily="34" charset="0"/>
            </a:endParaRPr>
          </a:p>
          <a:p>
            <a:pPr marL="0" algn="l" rtl="0" eaLnBrk="1" fontAlgn="ctr" latinLnBrk="0" hangingPunct="1">
              <a:spcBef>
                <a:spcPts val="0"/>
              </a:spcBef>
              <a:spcAft>
                <a:spcPts val="0"/>
              </a:spcAft>
            </a:pPr>
            <a:endParaRPr lang="en-US" sz="1800" b="0" i="0" u="none" strike="noStrike" dirty="0">
              <a:effectLst/>
              <a:latin typeface="Arial" panose="020B0604020202020204" pitchFamily="34" charset="0"/>
            </a:endParaRPr>
          </a:p>
        </p:txBody>
      </p:sp>
      <p:pic>
        <p:nvPicPr>
          <p:cNvPr id="11" name="Graphic 10" descr="Close with solid fill">
            <a:extLst>
              <a:ext uri="{FF2B5EF4-FFF2-40B4-BE49-F238E27FC236}">
                <a16:creationId xmlns:a16="http://schemas.microsoft.com/office/drawing/2014/main" id="{719116F3-C1C2-5DAD-4D0D-73D8AC236C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4073" y="357388"/>
            <a:ext cx="914400" cy="914400"/>
          </a:xfrm>
          <a:prstGeom prst="rect">
            <a:avLst/>
          </a:prstGeom>
        </p:spPr>
      </p:pic>
      <p:pic>
        <p:nvPicPr>
          <p:cNvPr id="13" name="Graphic 12" descr="Close with solid fill">
            <a:extLst>
              <a:ext uri="{FF2B5EF4-FFF2-40B4-BE49-F238E27FC236}">
                <a16:creationId xmlns:a16="http://schemas.microsoft.com/office/drawing/2014/main" id="{B0DEEBF3-DB3F-ECF6-1458-E542D73B62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4073" y="1629176"/>
            <a:ext cx="914400" cy="914400"/>
          </a:xfrm>
          <a:prstGeom prst="rect">
            <a:avLst/>
          </a:prstGeom>
        </p:spPr>
      </p:pic>
      <p:pic>
        <p:nvPicPr>
          <p:cNvPr id="15" name="Graphic 14" descr="Close with solid fill">
            <a:extLst>
              <a:ext uri="{FF2B5EF4-FFF2-40B4-BE49-F238E27FC236}">
                <a16:creationId xmlns:a16="http://schemas.microsoft.com/office/drawing/2014/main" id="{EFC1EDAF-C7DB-20E3-7765-1FC0DE9391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5786" y="3899079"/>
            <a:ext cx="914400" cy="914400"/>
          </a:xfrm>
          <a:prstGeom prst="rect">
            <a:avLst/>
          </a:prstGeom>
        </p:spPr>
      </p:pic>
      <p:pic>
        <p:nvPicPr>
          <p:cNvPr id="17" name="Graphic 16" descr="Close with solid fill">
            <a:extLst>
              <a:ext uri="{FF2B5EF4-FFF2-40B4-BE49-F238E27FC236}">
                <a16:creationId xmlns:a16="http://schemas.microsoft.com/office/drawing/2014/main" id="{667EB91C-0B4F-2ED5-D737-0138939BCF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5786" y="4668449"/>
            <a:ext cx="914400" cy="914400"/>
          </a:xfrm>
          <a:prstGeom prst="rect">
            <a:avLst/>
          </a:prstGeom>
        </p:spPr>
      </p:pic>
      <p:sp>
        <p:nvSpPr>
          <p:cNvPr id="18" name="Action Button: Help 17">
            <a:hlinkClick r:id="" action="ppaction://noaction" highlightClick="1"/>
            <a:extLst>
              <a:ext uri="{FF2B5EF4-FFF2-40B4-BE49-F238E27FC236}">
                <a16:creationId xmlns:a16="http://schemas.microsoft.com/office/drawing/2014/main" id="{C770DED2-8913-4CE2-A60B-C8059AD39E27}"/>
              </a:ext>
            </a:extLst>
          </p:cNvPr>
          <p:cNvSpPr/>
          <p:nvPr/>
        </p:nvSpPr>
        <p:spPr>
          <a:xfrm>
            <a:off x="2217785" y="3377871"/>
            <a:ext cx="551173" cy="666095"/>
          </a:xfrm>
          <a:prstGeom prst="actionButtonHelp">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Close with solid fill">
            <a:extLst>
              <a:ext uri="{FF2B5EF4-FFF2-40B4-BE49-F238E27FC236}">
                <a16:creationId xmlns:a16="http://schemas.microsoft.com/office/drawing/2014/main" id="{664B64F9-6904-4CBC-4E88-2DC1725EB8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5786" y="5369526"/>
            <a:ext cx="914400" cy="914400"/>
          </a:xfrm>
          <a:prstGeom prst="rect">
            <a:avLst/>
          </a:prstGeom>
        </p:spPr>
      </p:pic>
      <p:pic>
        <p:nvPicPr>
          <p:cNvPr id="22" name="Graphic 21" descr="Close with solid fill">
            <a:extLst>
              <a:ext uri="{FF2B5EF4-FFF2-40B4-BE49-F238E27FC236}">
                <a16:creationId xmlns:a16="http://schemas.microsoft.com/office/drawing/2014/main" id="{AE90035E-7320-FD39-7F87-9188487B06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5228" y="2543576"/>
            <a:ext cx="914400" cy="914400"/>
          </a:xfrm>
          <a:prstGeom prst="rect">
            <a:avLst/>
          </a:prstGeom>
        </p:spPr>
      </p:pic>
      <p:pic>
        <p:nvPicPr>
          <p:cNvPr id="24" name="Graphic 23" descr="Close with solid fill">
            <a:extLst>
              <a:ext uri="{FF2B5EF4-FFF2-40B4-BE49-F238E27FC236}">
                <a16:creationId xmlns:a16="http://schemas.microsoft.com/office/drawing/2014/main" id="{1A02FC25-B6F8-BE3E-2D4C-F3F91A6FF6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5786" y="6033132"/>
            <a:ext cx="914400" cy="914400"/>
          </a:xfrm>
          <a:prstGeom prst="rect">
            <a:avLst/>
          </a:prstGeom>
        </p:spPr>
      </p:pic>
      <p:pic>
        <p:nvPicPr>
          <p:cNvPr id="26" name="Graphic 25" descr="Exclamation mark with solid fill">
            <a:extLst>
              <a:ext uri="{FF2B5EF4-FFF2-40B4-BE49-F238E27FC236}">
                <a16:creationId xmlns:a16="http://schemas.microsoft.com/office/drawing/2014/main" id="{D3FE67C1-73A4-A6E2-73DA-0B8CE5D87B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42986" y="374332"/>
            <a:ext cx="914400" cy="914400"/>
          </a:xfrm>
          <a:prstGeom prst="rect">
            <a:avLst/>
          </a:prstGeom>
        </p:spPr>
      </p:pic>
      <p:cxnSp>
        <p:nvCxnSpPr>
          <p:cNvPr id="28" name="Straight Connector 27">
            <a:extLst>
              <a:ext uri="{FF2B5EF4-FFF2-40B4-BE49-F238E27FC236}">
                <a16:creationId xmlns:a16="http://schemas.microsoft.com/office/drawing/2014/main" id="{CDD1B7D7-7B7E-13D6-242F-E90BB9704D13}"/>
              </a:ext>
            </a:extLst>
          </p:cNvPr>
          <p:cNvCxnSpPr/>
          <p:nvPr/>
        </p:nvCxnSpPr>
        <p:spPr>
          <a:xfrm>
            <a:off x="7688179" y="3710918"/>
            <a:ext cx="277929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FD739385-B76B-A33E-DDC3-6799ABA9B648}"/>
              </a:ext>
            </a:extLst>
          </p:cNvPr>
          <p:cNvCxnSpPr/>
          <p:nvPr/>
        </p:nvCxnSpPr>
        <p:spPr>
          <a:xfrm>
            <a:off x="7688179" y="3000776"/>
            <a:ext cx="288757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CC9A29F4-D071-5941-4825-3C06FCA92039}"/>
              </a:ext>
            </a:extLst>
          </p:cNvPr>
          <p:cNvCxnSpPr/>
          <p:nvPr/>
        </p:nvCxnSpPr>
        <p:spPr>
          <a:xfrm flipH="1">
            <a:off x="144379" y="4356279"/>
            <a:ext cx="271913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0971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heel(1)">
                                      <p:cBhvr>
                                        <p:cTn id="43" dur="20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80">
                                          <p:stCondLst>
                                            <p:cond delay="0"/>
                                          </p:stCondLst>
                                        </p:cTn>
                                        <p:tgtEl>
                                          <p:spTgt spid="24"/>
                                        </p:tgtEl>
                                      </p:cBhvr>
                                    </p:animEffect>
                                    <p:anim calcmode="lin" valueType="num">
                                      <p:cBhvr>
                                        <p:cTn id="49"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54" dur="26">
                                          <p:stCondLst>
                                            <p:cond delay="650"/>
                                          </p:stCondLst>
                                        </p:cTn>
                                        <p:tgtEl>
                                          <p:spTgt spid="24"/>
                                        </p:tgtEl>
                                      </p:cBhvr>
                                      <p:to x="100000" y="60000"/>
                                    </p:animScale>
                                    <p:animScale>
                                      <p:cBhvr>
                                        <p:cTn id="55" dur="166" decel="50000">
                                          <p:stCondLst>
                                            <p:cond delay="676"/>
                                          </p:stCondLst>
                                        </p:cTn>
                                        <p:tgtEl>
                                          <p:spTgt spid="24"/>
                                        </p:tgtEl>
                                      </p:cBhvr>
                                      <p:to x="100000" y="100000"/>
                                    </p:animScale>
                                    <p:animScale>
                                      <p:cBhvr>
                                        <p:cTn id="56" dur="26">
                                          <p:stCondLst>
                                            <p:cond delay="1312"/>
                                          </p:stCondLst>
                                        </p:cTn>
                                        <p:tgtEl>
                                          <p:spTgt spid="24"/>
                                        </p:tgtEl>
                                      </p:cBhvr>
                                      <p:to x="100000" y="80000"/>
                                    </p:animScale>
                                    <p:animScale>
                                      <p:cBhvr>
                                        <p:cTn id="57" dur="166" decel="50000">
                                          <p:stCondLst>
                                            <p:cond delay="1338"/>
                                          </p:stCondLst>
                                        </p:cTn>
                                        <p:tgtEl>
                                          <p:spTgt spid="24"/>
                                        </p:tgtEl>
                                      </p:cBhvr>
                                      <p:to x="100000" y="100000"/>
                                    </p:animScale>
                                    <p:animScale>
                                      <p:cBhvr>
                                        <p:cTn id="58" dur="26">
                                          <p:stCondLst>
                                            <p:cond delay="1642"/>
                                          </p:stCondLst>
                                        </p:cTn>
                                        <p:tgtEl>
                                          <p:spTgt spid="24"/>
                                        </p:tgtEl>
                                      </p:cBhvr>
                                      <p:to x="100000" y="90000"/>
                                    </p:animScale>
                                    <p:animScale>
                                      <p:cBhvr>
                                        <p:cTn id="59" dur="166" decel="50000">
                                          <p:stCondLst>
                                            <p:cond delay="1668"/>
                                          </p:stCondLst>
                                        </p:cTn>
                                        <p:tgtEl>
                                          <p:spTgt spid="24"/>
                                        </p:tgtEl>
                                      </p:cBhvr>
                                      <p:to x="100000" y="100000"/>
                                    </p:animScale>
                                    <p:animScale>
                                      <p:cBhvr>
                                        <p:cTn id="60" dur="26">
                                          <p:stCondLst>
                                            <p:cond delay="1808"/>
                                          </p:stCondLst>
                                        </p:cTn>
                                        <p:tgtEl>
                                          <p:spTgt spid="24"/>
                                        </p:tgtEl>
                                      </p:cBhvr>
                                      <p:to x="100000" y="95000"/>
                                    </p:animScale>
                                    <p:animScale>
                                      <p:cBhvr>
                                        <p:cTn id="61" dur="166" decel="50000">
                                          <p:stCondLst>
                                            <p:cond delay="1834"/>
                                          </p:stCondLst>
                                        </p:cTn>
                                        <p:tgtEl>
                                          <p:spTgt spid="24"/>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p:cTn id="66" dur="500" fill="hold"/>
                                        <p:tgtEl>
                                          <p:spTgt spid="26"/>
                                        </p:tgtEl>
                                        <p:attrNameLst>
                                          <p:attrName>ppt_w</p:attrName>
                                        </p:attrNameLst>
                                      </p:cBhvr>
                                      <p:tavLst>
                                        <p:tav tm="0">
                                          <p:val>
                                            <p:fltVal val="0"/>
                                          </p:val>
                                        </p:tav>
                                        <p:tav tm="100000">
                                          <p:val>
                                            <p:strVal val="#ppt_w"/>
                                          </p:val>
                                        </p:tav>
                                      </p:tavLst>
                                    </p:anim>
                                    <p:anim calcmode="lin" valueType="num">
                                      <p:cBhvr>
                                        <p:cTn id="67" dur="500" fill="hold"/>
                                        <p:tgtEl>
                                          <p:spTgt spid="26"/>
                                        </p:tgtEl>
                                        <p:attrNameLst>
                                          <p:attrName>ppt_h</p:attrName>
                                        </p:attrNameLst>
                                      </p:cBhvr>
                                      <p:tavLst>
                                        <p:tav tm="0">
                                          <p:val>
                                            <p:fltVal val="0"/>
                                          </p:val>
                                        </p:tav>
                                        <p:tav tm="100000">
                                          <p:val>
                                            <p:strVal val="#ppt_h"/>
                                          </p:val>
                                        </p:tav>
                                      </p:tavLst>
                                    </p:anim>
                                    <p:animEffect transition="in" filter="fade">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1000" fill="hold"/>
                                        <p:tgtEl>
                                          <p:spTgt spid="28"/>
                                        </p:tgtEl>
                                        <p:attrNameLst>
                                          <p:attrName>ppt_w</p:attrName>
                                        </p:attrNameLst>
                                      </p:cBhvr>
                                      <p:tavLst>
                                        <p:tav tm="0">
                                          <p:val>
                                            <p:fltVal val="0"/>
                                          </p:val>
                                        </p:tav>
                                        <p:tav tm="100000">
                                          <p:val>
                                            <p:strVal val="#ppt_w"/>
                                          </p:val>
                                        </p:tav>
                                      </p:tavLst>
                                    </p:anim>
                                    <p:anim calcmode="lin" valueType="num">
                                      <p:cBhvr>
                                        <p:cTn id="74" dur="1000" fill="hold"/>
                                        <p:tgtEl>
                                          <p:spTgt spid="28"/>
                                        </p:tgtEl>
                                        <p:attrNameLst>
                                          <p:attrName>ppt_h</p:attrName>
                                        </p:attrNameLst>
                                      </p:cBhvr>
                                      <p:tavLst>
                                        <p:tav tm="0">
                                          <p:val>
                                            <p:fltVal val="0"/>
                                          </p:val>
                                        </p:tav>
                                        <p:tav tm="100000">
                                          <p:val>
                                            <p:strVal val="#ppt_h"/>
                                          </p:val>
                                        </p:tav>
                                      </p:tavLst>
                                    </p:anim>
                                    <p:anim calcmode="lin" valueType="num">
                                      <p:cBhvr>
                                        <p:cTn id="75" dur="1000" fill="hold"/>
                                        <p:tgtEl>
                                          <p:spTgt spid="28"/>
                                        </p:tgtEl>
                                        <p:attrNameLst>
                                          <p:attrName>style.rotation</p:attrName>
                                        </p:attrNameLst>
                                      </p:cBhvr>
                                      <p:tavLst>
                                        <p:tav tm="0">
                                          <p:val>
                                            <p:fltVal val="90"/>
                                          </p:val>
                                        </p:tav>
                                        <p:tav tm="100000">
                                          <p:val>
                                            <p:fltVal val="0"/>
                                          </p:val>
                                        </p:tav>
                                      </p:tavLst>
                                    </p:anim>
                                    <p:animEffect transition="in" filter="fade">
                                      <p:cBhvr>
                                        <p:cTn id="76" dur="10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p:cTn id="81" dur="1000" fill="hold"/>
                                        <p:tgtEl>
                                          <p:spTgt spid="30"/>
                                        </p:tgtEl>
                                        <p:attrNameLst>
                                          <p:attrName>ppt_w</p:attrName>
                                        </p:attrNameLst>
                                      </p:cBhvr>
                                      <p:tavLst>
                                        <p:tav tm="0">
                                          <p:val>
                                            <p:fltVal val="0"/>
                                          </p:val>
                                        </p:tav>
                                        <p:tav tm="100000">
                                          <p:val>
                                            <p:strVal val="#ppt_w"/>
                                          </p:val>
                                        </p:tav>
                                      </p:tavLst>
                                    </p:anim>
                                    <p:anim calcmode="lin" valueType="num">
                                      <p:cBhvr>
                                        <p:cTn id="82" dur="1000" fill="hold"/>
                                        <p:tgtEl>
                                          <p:spTgt spid="30"/>
                                        </p:tgtEl>
                                        <p:attrNameLst>
                                          <p:attrName>ppt_h</p:attrName>
                                        </p:attrNameLst>
                                      </p:cBhvr>
                                      <p:tavLst>
                                        <p:tav tm="0">
                                          <p:val>
                                            <p:fltVal val="0"/>
                                          </p:val>
                                        </p:tav>
                                        <p:tav tm="100000">
                                          <p:val>
                                            <p:strVal val="#ppt_h"/>
                                          </p:val>
                                        </p:tav>
                                      </p:tavLst>
                                    </p:anim>
                                    <p:anim calcmode="lin" valueType="num">
                                      <p:cBhvr>
                                        <p:cTn id="83" dur="1000" fill="hold"/>
                                        <p:tgtEl>
                                          <p:spTgt spid="30"/>
                                        </p:tgtEl>
                                        <p:attrNameLst>
                                          <p:attrName>style.rotation</p:attrName>
                                        </p:attrNameLst>
                                      </p:cBhvr>
                                      <p:tavLst>
                                        <p:tav tm="0">
                                          <p:val>
                                            <p:fltVal val="90"/>
                                          </p:val>
                                        </p:tav>
                                        <p:tav tm="100000">
                                          <p:val>
                                            <p:fltVal val="0"/>
                                          </p:val>
                                        </p:tav>
                                      </p:tavLst>
                                    </p:anim>
                                    <p:animEffect transition="in" filter="fade">
                                      <p:cBhvr>
                                        <p:cTn id="84" dur="1000"/>
                                        <p:tgtEl>
                                          <p:spTgt spid="30"/>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nodeType="clickEffect">
                                  <p:stCondLst>
                                    <p:cond delay="0"/>
                                  </p:stCondLst>
                                  <p:childTnLst>
                                    <p:set>
                                      <p:cBhvr>
                                        <p:cTn id="88" dur="1" fill="hold">
                                          <p:stCondLst>
                                            <p:cond delay="0"/>
                                          </p:stCondLst>
                                        </p:cTn>
                                        <p:tgtEl>
                                          <p:spTgt spid="32"/>
                                        </p:tgtEl>
                                        <p:attrNameLst>
                                          <p:attrName>style.visibility</p:attrName>
                                        </p:attrNameLst>
                                      </p:cBhvr>
                                      <p:to>
                                        <p:strVal val="visible"/>
                                      </p:to>
                                    </p:set>
                                    <p:anim calcmode="lin" valueType="num">
                                      <p:cBhvr>
                                        <p:cTn id="89" dur="1000" fill="hold"/>
                                        <p:tgtEl>
                                          <p:spTgt spid="32"/>
                                        </p:tgtEl>
                                        <p:attrNameLst>
                                          <p:attrName>ppt_w</p:attrName>
                                        </p:attrNameLst>
                                      </p:cBhvr>
                                      <p:tavLst>
                                        <p:tav tm="0">
                                          <p:val>
                                            <p:fltVal val="0"/>
                                          </p:val>
                                        </p:tav>
                                        <p:tav tm="100000">
                                          <p:val>
                                            <p:strVal val="#ppt_w"/>
                                          </p:val>
                                        </p:tav>
                                      </p:tavLst>
                                    </p:anim>
                                    <p:anim calcmode="lin" valueType="num">
                                      <p:cBhvr>
                                        <p:cTn id="90" dur="1000" fill="hold"/>
                                        <p:tgtEl>
                                          <p:spTgt spid="32"/>
                                        </p:tgtEl>
                                        <p:attrNameLst>
                                          <p:attrName>ppt_h</p:attrName>
                                        </p:attrNameLst>
                                      </p:cBhvr>
                                      <p:tavLst>
                                        <p:tav tm="0">
                                          <p:val>
                                            <p:fltVal val="0"/>
                                          </p:val>
                                        </p:tav>
                                        <p:tav tm="100000">
                                          <p:val>
                                            <p:strVal val="#ppt_h"/>
                                          </p:val>
                                        </p:tav>
                                      </p:tavLst>
                                    </p:anim>
                                    <p:anim calcmode="lin" valueType="num">
                                      <p:cBhvr>
                                        <p:cTn id="91" dur="1000" fill="hold"/>
                                        <p:tgtEl>
                                          <p:spTgt spid="32"/>
                                        </p:tgtEl>
                                        <p:attrNameLst>
                                          <p:attrName>style.rotation</p:attrName>
                                        </p:attrNameLst>
                                      </p:cBhvr>
                                      <p:tavLst>
                                        <p:tav tm="0">
                                          <p:val>
                                            <p:fltVal val="90"/>
                                          </p:val>
                                        </p:tav>
                                        <p:tav tm="100000">
                                          <p:val>
                                            <p:fltVal val="0"/>
                                          </p:val>
                                        </p:tav>
                                      </p:tavLst>
                                    </p:anim>
                                    <p:animEffect transition="in" filter="fade">
                                      <p:cBhvr>
                                        <p:cTn id="9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Bookman Old Style"/>
        <a:ea typeface=""/>
        <a:cs typeface=""/>
      </a:majorFont>
      <a:minorFont>
        <a:latin typeface="Bookman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1900</TotalTime>
  <Words>636</Words>
  <Application>Microsoft Office PowerPoint</Application>
  <PresentationFormat>Widescreen</PresentationFormat>
  <Paragraphs>70</Paragraphs>
  <Slides>13</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Bookman Old Style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Shoop</dc:creator>
  <cp:lastModifiedBy>Keith Shoop</cp:lastModifiedBy>
  <cp:revision>2</cp:revision>
  <dcterms:created xsi:type="dcterms:W3CDTF">2024-08-23T15:46:12Z</dcterms:created>
  <dcterms:modified xsi:type="dcterms:W3CDTF">2024-08-24T23:26:41Z</dcterms:modified>
</cp:coreProperties>
</file>