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1BDC-FE43-BB93-A00F-440766CEF2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1FB1E-31D6-5264-E355-7797D4CA9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9AD79-F5EB-E6BB-1035-29F8E1BB2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85378-1F1A-6968-558B-351591A8C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BFEAF-2436-BC43-FC13-ED492AF7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1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2BE9-3D86-96D7-8648-B2997FA3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03CB8-89EF-C8D2-FCBB-94BBB7F6E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889CC-C7C5-09E8-8730-A39DBDFB3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A7031-E2F2-BBD9-88FC-AA70C7DBE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E33A-47D4-F0DB-17B2-01D294CBA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667A6-8E15-CC3C-2898-8781107014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8E9D9-FABC-3924-38AE-DAD3DBCA8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DEE40-38BE-2A39-1489-E66BF4DA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7A188-1AD0-99F0-0F7C-75794CC4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62F09-0B19-BB57-C4C2-C0D0373D2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2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AADF1-8D9B-D871-6964-FBF85E50B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85D75-276F-B14F-ED2C-0ABADD07F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A1B9B-87C8-E34C-432D-8370FA00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294E5-FAD4-C49E-A8DD-8CAA8D62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4CE2C-82DA-5F1B-E8F4-FA1752737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8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F68D2-4A44-5AF5-B890-D9F20D553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8E95BB-DD32-FEB8-723A-16D77090F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0D40E-25D5-4249-9399-45855FD60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41786-3355-280A-BEB8-16AB1F29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F89C1-7596-0515-CB78-0A29EEDB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78B6F-FA41-BD7E-6349-0264E9732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7850A-85E9-1816-A2A2-0A0FE649AB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9D7E2-A378-152A-B9CF-8118E91E4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4608F-3A4A-5DC3-A4EB-FC5D04A4C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91162-EF7C-A1E9-E91C-2578A2FEE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33AD8-D4A5-97D0-3F8B-5B96D8D7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4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7E79-F7D0-B517-F60E-06F7E033B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7FD8D3-9FD6-40AA-5397-E41BEB043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91948-BE26-12E9-F026-639635C0B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3DACBE-4BFF-5F82-CBEB-A0AF3E807D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59FBF1-1689-CE9F-6F79-ABE0EC508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BA2D3-4F6B-33C8-E3E4-D7818270E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8D904A-EC9E-A278-C71D-2279A10AF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4CA92-0A20-0E7D-B2B4-53C52D805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20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2CE96-11AA-F574-C141-A61F94E4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2F7A5-80C6-14B8-D9DD-6B58080B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F4583-CBD9-60BE-C3EE-E643335B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C158C-2AED-E2A4-8B86-1308F02D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6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EF738A-EF7D-665E-EAAA-5EB6816A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44692-8B8C-3608-DF3B-7573AD2CC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F2B82-AE27-6E60-E9B9-C944C240F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880B-CD28-1A48-E05C-C3060EFB4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BF095-69C8-940A-6B9F-98211671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63211-1E85-E687-C3FB-4AE5AF797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E735C8-8B6F-DEF8-9518-B12836B3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580A0-60F3-7D6F-E29E-C8E87DC28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18128-8AA1-6174-4839-3F7C887F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81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8DF6-2BA1-A48F-C37A-6442EC879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95C3DD-95C5-D4CA-DFAA-0067625053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E308C-E093-0CBF-40F8-590DDE72F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59513-51E3-4B84-F533-1C0015CA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5AC7A0-E996-0578-6C70-1178DC15F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66E02-6066-5A13-10A9-7123261B3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13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D53BD-EAB8-D5D2-02DD-D71F9825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79031-0F39-84BE-3FCC-58DAB422E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5111F-F36B-FFFE-8E46-2F99CBBFF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DC54-D6D8-4479-8BE0-04850F2B6896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DC941-1E6F-4C3F-02E3-72A8B5983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E033D-ACEC-1F50-011B-FBD2D2A1B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CD7BE-2155-446A-9F0D-E953F1AF7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63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99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B159D3-262B-1F23-0321-89ACD549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3F2247-0A05-1D63-0337-B28039E0DFF1}"/>
              </a:ext>
            </a:extLst>
          </p:cNvPr>
          <p:cNvSpPr txBox="1"/>
          <p:nvPr/>
        </p:nvSpPr>
        <p:spPr>
          <a:xfrm>
            <a:off x="2743199" y="74645"/>
            <a:ext cx="70539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2"/>
                </a:solidFill>
                <a:latin typeface="Parchment" panose="03040602040708040804" pitchFamily="66" charset="0"/>
              </a:rPr>
              <a:t>Satan’s Devices</a:t>
            </a:r>
          </a:p>
        </p:txBody>
      </p:sp>
    </p:spTree>
    <p:extLst>
      <p:ext uri="{BB962C8B-B14F-4D97-AF65-F5344CB8AC3E}">
        <p14:creationId xmlns:p14="http://schemas.microsoft.com/office/powerpoint/2010/main" val="115883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E396D-9914-36B9-7C7F-56B0AD7E3A88}"/>
              </a:ext>
            </a:extLst>
          </p:cNvPr>
          <p:cNvSpPr txBox="1"/>
          <p:nvPr/>
        </p:nvSpPr>
        <p:spPr>
          <a:xfrm>
            <a:off x="699796" y="559837"/>
            <a:ext cx="10972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Next Week: Satan’s Devices</a:t>
            </a:r>
          </a:p>
          <a:p>
            <a:endParaRPr lang="en-US" sz="4000" dirty="0"/>
          </a:p>
          <a:p>
            <a:r>
              <a:rPr lang="en-US" sz="40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whom </a:t>
            </a:r>
            <a:r>
              <a:rPr lang="en-US" sz="4000" b="1" u="sng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god of this world hath blinded the minds of them which believe not</a:t>
            </a:r>
            <a:r>
              <a:rPr lang="en-US" sz="4000" dirty="0">
                <a:solidFill>
                  <a:schemeClr val="accent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lest the light of the glorious gospel of Christ, who is the image of God, should shine unto them.</a:t>
            </a:r>
          </a:p>
          <a:p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ea typeface="Calibri" panose="020F0502020204030204" pitchFamily="34" charset="0"/>
                <a:cs typeface="Times New Roman" panose="02020603050405020304" pitchFamily="18" charset="0"/>
              </a:rPr>
              <a:t>How?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144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05AAE4-BCE1-FD14-E25B-EE7612872A30}"/>
              </a:ext>
            </a:extLst>
          </p:cNvPr>
          <p:cNvSpPr txBox="1"/>
          <p:nvPr/>
        </p:nvSpPr>
        <p:spPr>
          <a:xfrm>
            <a:off x="485192" y="1446406"/>
            <a:ext cx="11215396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50"/>
              </a:spcBef>
            </a:pPr>
            <a:r>
              <a:rPr lang="en-US" sz="40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DEVICE</a:t>
            </a:r>
            <a:r>
              <a:rPr lang="en-US" sz="40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40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noun</a:t>
            </a:r>
            <a:r>
              <a:rPr lang="en-US" sz="40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[Latin]</a:t>
            </a:r>
          </a:p>
          <a:p>
            <a:pPr algn="l">
              <a:spcBef>
                <a:spcPts val="1350"/>
              </a:spcBef>
            </a:pPr>
            <a:r>
              <a:rPr lang="en-US" sz="40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en-US" sz="40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That which is formed by design, or invented; scheme; artificial contrivance; stratagem; project; sometimes in a good sense; more generally in a bad sense, as artifices are usually employed for bad purposes.</a:t>
            </a:r>
          </a:p>
        </p:txBody>
      </p:sp>
    </p:spTree>
    <p:extLst>
      <p:ext uri="{BB962C8B-B14F-4D97-AF65-F5344CB8AC3E}">
        <p14:creationId xmlns:p14="http://schemas.microsoft.com/office/powerpoint/2010/main" val="413645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AD5D8-D1EA-12A2-F9E0-E13DA3ABADBE}"/>
              </a:ext>
            </a:extLst>
          </p:cNvPr>
          <p:cNvSpPr txBox="1"/>
          <p:nvPr/>
        </p:nvSpPr>
        <p:spPr>
          <a:xfrm>
            <a:off x="353008" y="1231642"/>
            <a:ext cx="116166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/>
              <a:t>To separate grace from truth.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/>
              <a:t>To judge others by our own standards and not the Word of God rightly divided.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dirty="0"/>
              <a:t>Corrupting the Word of God.</a:t>
            </a:r>
          </a:p>
          <a:p>
            <a:pPr marL="742950" indent="-742950">
              <a:buAutoNum type="arabicPeriod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96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1F384C-77CC-B750-EEC4-69C7EC38A641}"/>
              </a:ext>
            </a:extLst>
          </p:cNvPr>
          <p:cNvSpPr txBox="1"/>
          <p:nvPr/>
        </p:nvSpPr>
        <p:spPr>
          <a:xfrm>
            <a:off x="438539" y="354563"/>
            <a:ext cx="11374016" cy="62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KJV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Study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to shew thyself approved unto God, a workman that needeth not to be ashamed, rightly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dividing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the word of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ESV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Do your best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to present yourself to God as one approved, a worker who has no need to be ashamed, rightly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handling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the word of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NIV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Do your best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to present yourself to God as one approved, a worker who does not need to be ashamed and who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correctly handles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the word of truth.</a:t>
            </a:r>
          </a:p>
        </p:txBody>
      </p:sp>
    </p:spTree>
    <p:extLst>
      <p:ext uri="{BB962C8B-B14F-4D97-AF65-F5344CB8AC3E}">
        <p14:creationId xmlns:p14="http://schemas.microsoft.com/office/powerpoint/2010/main" val="57315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4A0463-9856-1903-6D18-062187C55778}"/>
              </a:ext>
            </a:extLst>
          </p:cNvPr>
          <p:cNvSpPr txBox="1"/>
          <p:nvPr/>
        </p:nvSpPr>
        <p:spPr>
          <a:xfrm>
            <a:off x="208383" y="22939"/>
            <a:ext cx="11420670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50"/>
              </a:spcBef>
            </a:pPr>
            <a:r>
              <a:rPr lang="en-US" sz="3200" b="1" i="0" u="sng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verb transitive</a:t>
            </a:r>
            <a:endParaRPr lang="en-US" sz="3200" b="0" i="0" dirty="0">
              <a:solidFill>
                <a:srgbClr val="26292C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1350"/>
              </a:spcBef>
            </a:pPr>
            <a:r>
              <a:rPr lang="en-US" sz="32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To apply the mind to; to read and examine for the purpose of learning and understanding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; as, to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law or theology; to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languages.</a:t>
            </a:r>
          </a:p>
          <a:p>
            <a:pPr algn="l">
              <a:spcBef>
                <a:spcPts val="1350"/>
              </a:spcBef>
            </a:pPr>
            <a:r>
              <a:rPr lang="en-US" sz="32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2.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To consider attentively; to examine closely.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the works of nature.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5FA30E-17F7-02D4-C113-FEA51354FE5D}"/>
              </a:ext>
            </a:extLst>
          </p:cNvPr>
          <p:cNvSpPr txBox="1"/>
          <p:nvPr/>
        </p:nvSpPr>
        <p:spPr>
          <a:xfrm>
            <a:off x="107301" y="3603872"/>
            <a:ext cx="11622833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50"/>
              </a:spcBef>
            </a:pPr>
            <a:r>
              <a:rPr lang="en-US" sz="3200" b="1" i="0" u="sng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DO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verb transitive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or auxiliary</a:t>
            </a:r>
          </a:p>
          <a:p>
            <a:pPr algn="l">
              <a:spcBef>
                <a:spcPts val="1350"/>
              </a:spcBef>
            </a:pPr>
            <a:r>
              <a:rPr lang="en-US" sz="32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3200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To perform; to execute; to carry into effect; to exert labor or power for brining any thing to the state desired, or to completion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; or to bring any thing to pass. We say, this man does his work well; he does more in one day than some men will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do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in two days.</a:t>
            </a:r>
          </a:p>
        </p:txBody>
      </p:sp>
    </p:spTree>
    <p:extLst>
      <p:ext uri="{BB962C8B-B14F-4D97-AF65-F5344CB8AC3E}">
        <p14:creationId xmlns:p14="http://schemas.microsoft.com/office/powerpoint/2010/main" val="287427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5DF58-3151-C645-FB6D-584B27B09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C3F2F6-A8C3-D8E8-C87D-F17230999772}"/>
              </a:ext>
            </a:extLst>
          </p:cNvPr>
          <p:cNvSpPr txBox="1"/>
          <p:nvPr/>
        </p:nvSpPr>
        <p:spPr>
          <a:xfrm>
            <a:off x="438539" y="354563"/>
            <a:ext cx="11374016" cy="6223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KJV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Study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to shew thyself approved unto God, a workman that needeth not to be ashamed, rightly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dividing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the word of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ESV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Do your best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to present yourself to God as one approved, a worker who has no need to be ashamed, rightly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handling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 the word of truth.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NIV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Do your best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to present yourself to God as one approved, a worker who does not need to be ashamed and who 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correctly handles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the word of truth.</a:t>
            </a:r>
          </a:p>
        </p:txBody>
      </p:sp>
    </p:spTree>
    <p:extLst>
      <p:ext uri="{BB962C8B-B14F-4D97-AF65-F5344CB8AC3E}">
        <p14:creationId xmlns:p14="http://schemas.microsoft.com/office/powerpoint/2010/main" val="574168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C99A28-2D4F-E4DC-A59D-C6D4898FC848}"/>
              </a:ext>
            </a:extLst>
          </p:cNvPr>
          <p:cNvSpPr txBox="1"/>
          <p:nvPr/>
        </p:nvSpPr>
        <p:spPr>
          <a:xfrm>
            <a:off x="460310" y="354564"/>
            <a:ext cx="11271379" cy="1933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50"/>
              </a:spcBef>
            </a:pPr>
            <a:r>
              <a:rPr lang="en-US" sz="3600" b="1" i="0" u="sng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DIVIDE</a:t>
            </a:r>
            <a:r>
              <a:rPr lang="en-US" sz="36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36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verb transitive</a:t>
            </a:r>
            <a:r>
              <a:rPr lang="en-US" sz="36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1350"/>
              </a:spcBef>
            </a:pPr>
            <a:r>
              <a:rPr lang="en-US" sz="36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en-US" sz="36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To part or separate an entire thing; to part a thing into two or more pieces.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98669-3F2D-47BB-BE5E-E6E3831CB9DB}"/>
              </a:ext>
            </a:extLst>
          </p:cNvPr>
          <p:cNvSpPr txBox="1"/>
          <p:nvPr/>
        </p:nvSpPr>
        <p:spPr>
          <a:xfrm>
            <a:off x="407435" y="2985796"/>
            <a:ext cx="11457992" cy="3406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350"/>
              </a:spcBef>
            </a:pPr>
            <a:r>
              <a:rPr lang="en-US" sz="3200" b="1" i="0" u="sng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HAND'LE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3200" b="0" i="1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verb transitive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</a:t>
            </a:r>
            <a:endParaRPr lang="en-US" sz="3200" b="1" i="0" dirty="0">
              <a:solidFill>
                <a:srgbClr val="26292C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1350"/>
              </a:spcBef>
            </a:pPr>
            <a:r>
              <a:rPr lang="en-US" sz="32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4.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To treat; to discourse on; to discuss; to use or manage in writing or speaking. The author handled the subject with address. The speaker handled the arguments to the best advantage.</a:t>
            </a:r>
          </a:p>
          <a:p>
            <a:pPr algn="l">
              <a:spcBef>
                <a:spcPts val="1350"/>
              </a:spcBef>
            </a:pPr>
            <a:r>
              <a:rPr lang="en-US" sz="3200" b="1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5.</a:t>
            </a:r>
            <a:r>
              <a:rPr lang="en-US" sz="3200" b="0" i="0" dirty="0">
                <a:solidFill>
                  <a:srgbClr val="26292C"/>
                </a:solidFill>
                <a:effectLst/>
                <a:latin typeface="Arial" panose="020B0604020202020204" pitchFamily="34" charset="0"/>
              </a:rPr>
              <a:t> To use; to deal with; to practice.</a:t>
            </a:r>
          </a:p>
        </p:txBody>
      </p:sp>
    </p:spTree>
    <p:extLst>
      <p:ext uri="{BB962C8B-B14F-4D97-AF65-F5344CB8AC3E}">
        <p14:creationId xmlns:p14="http://schemas.microsoft.com/office/powerpoint/2010/main" val="1283481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04ABAC-71F8-41B8-7430-E2DA8E45D6F6}"/>
              </a:ext>
            </a:extLst>
          </p:cNvPr>
          <p:cNvSpPr txBox="1"/>
          <p:nvPr/>
        </p:nvSpPr>
        <p:spPr>
          <a:xfrm>
            <a:off x="298580" y="783772"/>
            <a:ext cx="11803224" cy="4984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To separate grace from truth.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To judge others by our own standards and not the Word of God rightly divided.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Corrupting the Word of God.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Bookman Old Style"/>
              </a:rPr>
              <a:t>Ministering the letter of the new testament.</a:t>
            </a:r>
          </a:p>
          <a:p>
            <a:pPr marL="742950" marR="0" lvl="0" indent="-7429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man Old Style"/>
                <a:ea typeface="+mn-ea"/>
                <a:cs typeface="+mn-cs"/>
              </a:rPr>
              <a:t>Handling the word of God deceitfully.</a:t>
            </a:r>
          </a:p>
        </p:txBody>
      </p:sp>
    </p:spTree>
    <p:extLst>
      <p:ext uri="{BB962C8B-B14F-4D97-AF65-F5344CB8AC3E}">
        <p14:creationId xmlns:p14="http://schemas.microsoft.com/office/powerpoint/2010/main" val="42292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usting God's Ways  Joel Osteen">
            <a:hlinkClick r:id="" action="ppaction://media"/>
            <a:extLst>
              <a:ext uri="{FF2B5EF4-FFF2-40B4-BE49-F238E27FC236}">
                <a16:creationId xmlns:a16="http://schemas.microsoft.com/office/drawing/2014/main" id="{17AAF2BA-EF62-7A9E-08EF-5247D163A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ookman Old Style"/>
        <a:ea typeface=""/>
        <a:cs typeface=""/>
      </a:majorFont>
      <a:minorFont>
        <a:latin typeface="Bookman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541</Words>
  <Application>Microsoft Office PowerPoint</Application>
  <PresentationFormat>Widescreen</PresentationFormat>
  <Paragraphs>38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Bookman Old Style</vt:lpstr>
      <vt:lpstr>Calibri</vt:lpstr>
      <vt:lpstr>Parchment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Keith Shoop</dc:creator>
  <cp:lastModifiedBy>Keith Shoop</cp:lastModifiedBy>
  <cp:revision>3</cp:revision>
  <dcterms:created xsi:type="dcterms:W3CDTF">2024-11-22T19:46:09Z</dcterms:created>
  <dcterms:modified xsi:type="dcterms:W3CDTF">2024-11-23T15:44:28Z</dcterms:modified>
</cp:coreProperties>
</file>